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1" r:id="rId4"/>
    <p:sldId id="289" r:id="rId5"/>
    <p:sldId id="259" r:id="rId6"/>
    <p:sldId id="274" r:id="rId7"/>
    <p:sldId id="293" r:id="rId8"/>
    <p:sldId id="291" r:id="rId9"/>
    <p:sldId id="284" r:id="rId10"/>
    <p:sldId id="297" r:id="rId11"/>
    <p:sldId id="292" r:id="rId12"/>
    <p:sldId id="282" r:id="rId13"/>
    <p:sldId id="283" r:id="rId14"/>
    <p:sldId id="285" r:id="rId15"/>
    <p:sldId id="296" r:id="rId16"/>
    <p:sldId id="295" r:id="rId17"/>
    <p:sldId id="294" r:id="rId18"/>
    <p:sldId id="268" r:id="rId19"/>
    <p:sldId id="265" r:id="rId20"/>
    <p:sldId id="290" r:id="rId21"/>
    <p:sldId id="26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A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83" autoAdjust="0"/>
  </p:normalViewPr>
  <p:slideViewPr>
    <p:cSldViewPr snapToGrid="0">
      <p:cViewPr varScale="1">
        <p:scale>
          <a:sx n="72" d="100"/>
          <a:sy n="72" d="100"/>
        </p:scale>
        <p:origin x="7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D0AD9-6BC4-40D1-B887-FDEE4AF65838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C559C-E582-4846-8D87-F73B44F4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7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C559C-E582-4846-8D87-F73B44F483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5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X1Mj9DM-3c?feature=oembed" TargetMode="Externa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452" y="4102417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JANUARY 2020  -  BOARD MEETING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32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6F4D12-D668-4D0E-B696-C497D4AE5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8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451" y="4102417"/>
            <a:ext cx="8454493" cy="109689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HOUSING UPDATE – Marty Collier</a:t>
            </a:r>
            <a:endParaRPr lang="en-US" sz="2800" dirty="0"/>
          </a:p>
          <a:p>
            <a:pPr algn="l"/>
            <a:endParaRPr lang="en-US" sz="3200" b="1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86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452" y="4102417"/>
            <a:ext cx="8454494" cy="10968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LEGISLATIVE SESSION – Shelly Simmons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5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451" y="4102417"/>
            <a:ext cx="8454493" cy="109689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BOARD DEVELOPMENT – Shelly Simmons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05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451" y="4102417"/>
            <a:ext cx="8454493" cy="1096899"/>
          </a:xfrm>
        </p:spPr>
        <p:txBody>
          <a:bodyPr>
            <a:normAutofit/>
          </a:bodyPr>
          <a:lstStyle/>
          <a:p>
            <a:pPr algn="l"/>
            <a:r>
              <a:rPr lang="en-US" sz="265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EXECUTIVE DIRECTOR REPORT – Shelly Simmons</a:t>
            </a:r>
            <a:endParaRPr lang="en-US" sz="2650" dirty="0"/>
          </a:p>
          <a:p>
            <a:pPr algn="l"/>
            <a:endParaRPr lang="en-US" sz="3200" b="1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98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E614B-632A-444F-9DAB-E0A135A1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1" y="4721290"/>
            <a:ext cx="8596668" cy="213671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FEBRUARY 20</a:t>
            </a:r>
            <a:r>
              <a:rPr lang="en-US" sz="4000" baseline="30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, 2020 | 6-9PM</a:t>
            </a:r>
            <a:br>
              <a:rPr lang="en-US" i="1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en-US" sz="2000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br>
              <a:rPr lang="en-US" i="1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en-US" sz="2800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THE NATIONAL CENTER</a:t>
            </a:r>
            <a:br>
              <a:rPr lang="en-US" sz="2800" i="1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en-US" sz="2800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FOR CIVIL AND HUMAN RIGHTS</a:t>
            </a:r>
            <a:endParaRPr lang="en-US" sz="2800" i="1" dirty="0"/>
          </a:p>
        </p:txBody>
      </p:sp>
      <p:pic>
        <p:nvPicPr>
          <p:cNvPr id="9" name="Content Placeholder 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370A998-9123-43E3-8B84-51811C5A6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965" y="303911"/>
            <a:ext cx="7748500" cy="4358532"/>
          </a:xfrm>
        </p:spPr>
      </p:pic>
    </p:spTree>
    <p:extLst>
      <p:ext uri="{BB962C8B-B14F-4D97-AF65-F5344CB8AC3E}">
        <p14:creationId xmlns:p14="http://schemas.microsoft.com/office/powerpoint/2010/main" val="2488168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36" y="91147"/>
            <a:ext cx="860702" cy="910271"/>
          </a:xfrm>
        </p:spPr>
      </p:pic>
      <p:pic>
        <p:nvPicPr>
          <p:cNvPr id="7" name="Online Media 6" title="OFFICIAL TRAILER - Inclusion: The Story of the Americans with Disabilities Act">
            <a:hlinkClick r:id="" action="ppaction://media"/>
            <a:extLst>
              <a:ext uri="{FF2B5EF4-FFF2-40B4-BE49-F238E27FC236}">
                <a16:creationId xmlns:a16="http://schemas.microsoft.com/office/drawing/2014/main" id="{ECA6B6ED-A873-44CB-8DA1-08DC34F1F7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56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36" y="91147"/>
            <a:ext cx="860702" cy="91027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50800" y="-463973"/>
            <a:ext cx="12293600" cy="7785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768698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8587" y="546282"/>
            <a:ext cx="9729788" cy="1676400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ln w="3175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BRAG n STEAL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36" y="91147"/>
            <a:ext cx="860702" cy="910271"/>
          </a:xfrm>
        </p:spPr>
      </p:pic>
      <p:sp>
        <p:nvSpPr>
          <p:cNvPr id="5" name="Rectangle 4"/>
          <p:cNvSpPr/>
          <p:nvPr/>
        </p:nvSpPr>
        <p:spPr>
          <a:xfrm>
            <a:off x="646820" y="3661425"/>
            <a:ext cx="54626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5400" b="1" dirty="0">
                <a:ln w="254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Centers for IL</a:t>
            </a:r>
            <a:endParaRPr lang="en-US" sz="5400" b="1" dirty="0">
              <a:ln w="254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820" y="4584755"/>
            <a:ext cx="3246851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685800" lvl="0" indent="-685800" algn="ctr">
              <a:buFont typeface="Arial" panose="020B0604020202020204" pitchFamily="34" charset="0"/>
              <a:buChar char="•"/>
            </a:pPr>
            <a:r>
              <a:rPr lang="en-US" sz="5400" b="1" dirty="0">
                <a:ln w="254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Guests</a:t>
            </a:r>
            <a:endParaRPr lang="en-US" sz="5400" b="1" dirty="0">
              <a:ln w="254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46820" y="2230801"/>
            <a:ext cx="8243887" cy="0"/>
          </a:xfrm>
          <a:prstGeom prst="line">
            <a:avLst/>
          </a:prstGeom>
          <a:ln w="4445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46820" y="2684347"/>
            <a:ext cx="62040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0" indent="-685800" algn="ctr">
              <a:buFont typeface="Arial" panose="020B0604020202020204" pitchFamily="34" charset="0"/>
              <a:buChar char="•"/>
            </a:pPr>
            <a:r>
              <a:rPr lang="en-US" sz="5400" b="1" dirty="0">
                <a:ln w="25400" cmpd="sng">
                  <a:solidFill>
                    <a:srgbClr val="2E83C3">
                      <a:lumMod val="75000"/>
                    </a:srgbClr>
                  </a:solidFill>
                  <a:prstDash val="solid"/>
                </a:ln>
                <a:solidFill>
                  <a:srgbClr val="5FCBEF">
                    <a:lumMod val="20000"/>
                    <a:lumOff val="80000"/>
                  </a:srgb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Board Members</a:t>
            </a:r>
            <a:endParaRPr lang="en-US" sz="5400" b="1" dirty="0">
              <a:ln w="25400" cmpd="sng">
                <a:solidFill>
                  <a:srgbClr val="2E83C3">
                    <a:lumMod val="75000"/>
                  </a:srgbClr>
                </a:solidFill>
                <a:prstDash val="solid"/>
              </a:ln>
              <a:solidFill>
                <a:srgbClr val="5FCBEF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914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485427"/>
            <a:ext cx="9559752" cy="799070"/>
          </a:xfrm>
        </p:spPr>
        <p:txBody>
          <a:bodyPr>
            <a:noAutofit/>
          </a:bodyPr>
          <a:lstStyle/>
          <a:p>
            <a:pPr algn="ctr"/>
            <a:r>
              <a:rPr lang="en-US" sz="5400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NEXT MEETING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36" y="91147"/>
            <a:ext cx="860702" cy="910271"/>
          </a:xfrm>
        </p:spPr>
      </p:pic>
      <p:sp>
        <p:nvSpPr>
          <p:cNvPr id="6" name="TextBox 5"/>
          <p:cNvSpPr txBox="1"/>
          <p:nvPr/>
        </p:nvSpPr>
        <p:spPr>
          <a:xfrm>
            <a:off x="478437" y="2613111"/>
            <a:ext cx="89353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Spring Face-to-Face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Date: April 24,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Location: TBD</a:t>
            </a:r>
          </a:p>
        </p:txBody>
      </p:sp>
    </p:spTree>
    <p:extLst>
      <p:ext uri="{BB962C8B-B14F-4D97-AF65-F5344CB8AC3E}">
        <p14:creationId xmlns:p14="http://schemas.microsoft.com/office/powerpoint/2010/main" val="231359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45" y="54606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TODAY’S AGENDA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36" y="91147"/>
            <a:ext cx="860702" cy="910271"/>
          </a:xfrm>
        </p:spPr>
      </p:pic>
      <p:sp>
        <p:nvSpPr>
          <p:cNvPr id="6" name="TextBox 5"/>
          <p:cNvSpPr txBox="1"/>
          <p:nvPr/>
        </p:nvSpPr>
        <p:spPr>
          <a:xfrm>
            <a:off x="479834" y="1945881"/>
            <a:ext cx="4916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200000"/>
              </a:lnSpc>
              <a:buFont typeface="+mj-lt"/>
              <a:buAutoNum type="romanUcPeriod"/>
            </a:pPr>
            <a:r>
              <a:rPr lang="en-US" sz="1600" dirty="0"/>
              <a:t>Call to Order – Phil Chase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UcPeriod"/>
            </a:pPr>
            <a:r>
              <a:rPr lang="en-US" sz="1600" dirty="0"/>
              <a:t>Roll Call – Shelly Simmons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UcPeriod"/>
            </a:pPr>
            <a:r>
              <a:rPr lang="en-US" sz="1600" dirty="0"/>
              <a:t>Review and Approve Agenda – Phil Chase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UcPeriod"/>
            </a:pPr>
            <a:r>
              <a:rPr lang="en-US" sz="1600" dirty="0"/>
              <a:t>Review and Approve Minutes from Fall Meeting – Phil Chase 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UcPeriod"/>
            </a:pPr>
            <a:r>
              <a:rPr lang="en-US" sz="1600" dirty="0"/>
              <a:t>Legislative Session/Advocacy Days Training – Shelly Simmons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UcPeriod"/>
            </a:pPr>
            <a:r>
              <a:rPr lang="en-US" sz="1600" dirty="0"/>
              <a:t>Board Training – Laura Harker, GPBI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39244-9C5A-44E7-8017-07EC257EE4A0}"/>
              </a:ext>
            </a:extLst>
          </p:cNvPr>
          <p:cNvSpPr txBox="1"/>
          <p:nvPr/>
        </p:nvSpPr>
        <p:spPr>
          <a:xfrm>
            <a:off x="5396234" y="1945881"/>
            <a:ext cx="43724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200000"/>
              </a:lnSpc>
              <a:buFont typeface="+mj-lt"/>
              <a:buAutoNum type="romanUcPeriod" startAt="7"/>
            </a:pPr>
            <a:r>
              <a:rPr lang="en-US" sz="1600" dirty="0"/>
              <a:t>Housing Update – Marty Collier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UcPeriod" startAt="7"/>
            </a:pPr>
            <a:r>
              <a:rPr lang="en-US" sz="1600" dirty="0"/>
              <a:t>Board Development – Shelly Simmons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UcPeriod" startAt="7"/>
            </a:pPr>
            <a:r>
              <a:rPr lang="en-US" sz="1600" dirty="0"/>
              <a:t>Executive Director Report – Shelly Simmons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UcPeriod" startAt="7"/>
            </a:pPr>
            <a:r>
              <a:rPr lang="en-US" sz="1600" dirty="0"/>
              <a:t>Brag ‘n Steal 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UcPeriod" startAt="7"/>
            </a:pPr>
            <a:r>
              <a:rPr lang="en-US" sz="1600" dirty="0"/>
              <a:t>Location of Next Meeting – Becky Ramage-Tuttle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UcPeriod" startAt="7"/>
            </a:pPr>
            <a:r>
              <a:rPr lang="en-US" sz="1600" dirty="0"/>
              <a:t>Adjournment – Phil Chase</a:t>
            </a:r>
          </a:p>
        </p:txBody>
      </p:sp>
    </p:spTree>
    <p:extLst>
      <p:ext uri="{BB962C8B-B14F-4D97-AF65-F5344CB8AC3E}">
        <p14:creationId xmlns:p14="http://schemas.microsoft.com/office/powerpoint/2010/main" val="2988391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451" y="4102417"/>
            <a:ext cx="8454493" cy="109689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ADJOURNMENT – Phil Chase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11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1517061"/>
            <a:ext cx="9515474" cy="2532614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THANK YOU </a:t>
            </a:r>
            <a:b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for your continued hard work!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36" y="91147"/>
            <a:ext cx="860702" cy="910271"/>
          </a:xfrm>
        </p:spPr>
      </p:pic>
    </p:spTree>
    <p:extLst>
      <p:ext uri="{BB962C8B-B14F-4D97-AF65-F5344CB8AC3E}">
        <p14:creationId xmlns:p14="http://schemas.microsoft.com/office/powerpoint/2010/main" val="280021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814" y="4102417"/>
            <a:ext cx="8957675" cy="109689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ROLL CALL – Shelly Simmons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8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814" y="4102417"/>
            <a:ext cx="8957675" cy="109689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REVIEW &amp; APPROVE – Phil Chase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88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22" y="1459561"/>
            <a:ext cx="10016952" cy="2313282"/>
          </a:xfrm>
        </p:spPr>
        <p:txBody>
          <a:bodyPr>
            <a:normAutofit/>
          </a:bodyPr>
          <a:lstStyle/>
          <a:p>
            <a:r>
              <a:rPr lang="en-US" sz="6000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REVIEW AND APPROVE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36" y="91147"/>
            <a:ext cx="860702" cy="910271"/>
          </a:xfrm>
        </p:spPr>
      </p:pic>
      <p:sp>
        <p:nvSpPr>
          <p:cNvPr id="6" name="TextBox 5"/>
          <p:cNvSpPr txBox="1"/>
          <p:nvPr/>
        </p:nvSpPr>
        <p:spPr>
          <a:xfrm>
            <a:off x="348722" y="2849513"/>
            <a:ext cx="69074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   Current Agenda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   Previous Minutes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452" y="4102417"/>
            <a:ext cx="8454494" cy="1096899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LEGISLATIVE SESSION/ADVOCACY DAYS – Shelly Simmons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36" y="91147"/>
            <a:ext cx="860702" cy="91027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0315" y="5462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GCDD’S 2020 ADVOCACY DAYS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34" y="1805721"/>
            <a:ext cx="7042231" cy="3971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04028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36" y="91147"/>
            <a:ext cx="860702" cy="91027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4372"/>
            <a:ext cx="9337964" cy="1840346"/>
          </a:xfrm>
        </p:spPr>
        <p:txBody>
          <a:bodyPr>
            <a:normAutofit/>
          </a:bodyPr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DISABILITY LINK’S ADVOCACY DAYS &amp; TRAININGS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375" y="711200"/>
            <a:ext cx="4572651" cy="591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883443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451" y="4102417"/>
            <a:ext cx="8454493" cy="1096899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COVER GA – Laura Harkin, GBPI, Senior Policy Analyst</a:t>
            </a:r>
            <a:endParaRPr lang="en-US" sz="2400" dirty="0"/>
          </a:p>
          <a:p>
            <a:pPr algn="l"/>
            <a:endParaRPr lang="en-US" sz="3200" b="1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15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13499</TotalTime>
  <Words>217</Words>
  <Application>Microsoft Office PowerPoint</Application>
  <PresentationFormat>Widescreen</PresentationFormat>
  <Paragraphs>50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Rounded MT Bold</vt:lpstr>
      <vt:lpstr>Calibri</vt:lpstr>
      <vt:lpstr>Trebuchet MS</vt:lpstr>
      <vt:lpstr>Wingdings</vt:lpstr>
      <vt:lpstr>Wingdings 3</vt:lpstr>
      <vt:lpstr>Facet</vt:lpstr>
      <vt:lpstr> </vt:lpstr>
      <vt:lpstr>TODAY’S AGENDA</vt:lpstr>
      <vt:lpstr> </vt:lpstr>
      <vt:lpstr> </vt:lpstr>
      <vt:lpstr>REVIEW AND APPROVE</vt:lpstr>
      <vt:lpstr> </vt:lpstr>
      <vt:lpstr>GCDD’S 2020 ADVOCACY DAYS</vt:lpstr>
      <vt:lpstr>DISABILITY LINK’S ADVOCACY DAYS &amp; TRAININGS </vt:lpstr>
      <vt:lpstr> </vt:lpstr>
      <vt:lpstr> </vt:lpstr>
      <vt:lpstr> </vt:lpstr>
      <vt:lpstr> </vt:lpstr>
      <vt:lpstr> </vt:lpstr>
      <vt:lpstr> </vt:lpstr>
      <vt:lpstr>FEBRUARY 20TH, 2020 | 6-9PM   THE NATIONAL CENTER FOR CIVIL AND HUMAN RIGHTS</vt:lpstr>
      <vt:lpstr>PowerPoint Presentation</vt:lpstr>
      <vt:lpstr>PowerPoint Presentation</vt:lpstr>
      <vt:lpstr>BRAG n STEAL</vt:lpstr>
      <vt:lpstr>NEXT MEETING</vt:lpstr>
      <vt:lpstr> </vt:lpstr>
      <vt:lpstr>THANK YOU  for your continued hard work!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Kelly</dc:creator>
  <cp:lastModifiedBy>Kelly</cp:lastModifiedBy>
  <cp:revision>67</cp:revision>
  <dcterms:created xsi:type="dcterms:W3CDTF">2019-01-14T17:28:16Z</dcterms:created>
  <dcterms:modified xsi:type="dcterms:W3CDTF">2020-01-16T16:42:19Z</dcterms:modified>
</cp:coreProperties>
</file>