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681" r:id="rId3"/>
    <p:sldMasterId id="2147483693" r:id="rId4"/>
  </p:sldMasterIdLst>
  <p:notesMasterIdLst>
    <p:notesMasterId r:id="rId34"/>
  </p:notesMasterIdLst>
  <p:sldIdLst>
    <p:sldId id="256" r:id="rId5"/>
    <p:sldId id="257" r:id="rId6"/>
    <p:sldId id="290" r:id="rId7"/>
    <p:sldId id="291" r:id="rId8"/>
    <p:sldId id="294" r:id="rId9"/>
    <p:sldId id="281" r:id="rId10"/>
    <p:sldId id="296" r:id="rId11"/>
    <p:sldId id="289" r:id="rId12"/>
    <p:sldId id="272" r:id="rId13"/>
    <p:sldId id="287" r:id="rId14"/>
    <p:sldId id="286" r:id="rId15"/>
    <p:sldId id="288" r:id="rId16"/>
    <p:sldId id="300" r:id="rId17"/>
    <p:sldId id="297" r:id="rId18"/>
    <p:sldId id="298" r:id="rId19"/>
    <p:sldId id="269" r:id="rId20"/>
    <p:sldId id="270" r:id="rId21"/>
    <p:sldId id="275" r:id="rId22"/>
    <p:sldId id="301" r:id="rId23"/>
    <p:sldId id="276" r:id="rId24"/>
    <p:sldId id="279" r:id="rId25"/>
    <p:sldId id="280" r:id="rId26"/>
    <p:sldId id="274" r:id="rId27"/>
    <p:sldId id="278" r:id="rId28"/>
    <p:sldId id="273" r:id="rId29"/>
    <p:sldId id="277" r:id="rId30"/>
    <p:sldId id="268" r:id="rId31"/>
    <p:sldId id="265" r:id="rId32"/>
    <p:sldId id="26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83" autoAdjust="0"/>
  </p:normalViewPr>
  <p:slideViewPr>
    <p:cSldViewPr snapToGrid="0">
      <p:cViewPr varScale="1">
        <p:scale>
          <a:sx n="67" d="100"/>
          <a:sy n="67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ABEBE-F2DD-4279-9F72-4EC698723B66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36168D-53FA-41C3-8952-C53044B15A58}">
      <dgm:prSet phldrT="[Text]"/>
      <dgm:spPr/>
      <dgm:t>
        <a:bodyPr/>
        <a:lstStyle/>
        <a:p>
          <a:r>
            <a:rPr lang="en-US" dirty="0"/>
            <a:t>Strengths</a:t>
          </a:r>
        </a:p>
      </dgm:t>
    </dgm:pt>
    <dgm:pt modelId="{040BFC31-2BEA-4291-9070-0FED73153005}" type="parTrans" cxnId="{F4FDA6CE-75F4-4514-8DAD-174BBDD81BC5}">
      <dgm:prSet/>
      <dgm:spPr/>
      <dgm:t>
        <a:bodyPr/>
        <a:lstStyle/>
        <a:p>
          <a:endParaRPr lang="en-US"/>
        </a:p>
      </dgm:t>
    </dgm:pt>
    <dgm:pt modelId="{FB116542-DBC0-4A69-9A66-A71C2C99D5C2}" type="sibTrans" cxnId="{F4FDA6CE-75F4-4514-8DAD-174BBDD81BC5}">
      <dgm:prSet/>
      <dgm:spPr/>
      <dgm:t>
        <a:bodyPr/>
        <a:lstStyle/>
        <a:p>
          <a:endParaRPr lang="en-US"/>
        </a:p>
      </dgm:t>
    </dgm:pt>
    <dgm:pt modelId="{6ADBFD09-02D3-4F6F-9201-509E4425FB60}">
      <dgm:prSet phldrT="[Text]" custT="1"/>
      <dgm:spPr/>
      <dgm:t>
        <a:bodyPr/>
        <a:lstStyle/>
        <a:p>
          <a:r>
            <a:rPr lang="en-US" sz="1400" dirty="0"/>
            <a:t>Diversity</a:t>
          </a:r>
        </a:p>
      </dgm:t>
    </dgm:pt>
    <dgm:pt modelId="{09630E4C-A324-4128-BF53-2399BC561DEC}" type="parTrans" cxnId="{206C372E-1E74-48F9-BDCB-D946BFCDE9EC}">
      <dgm:prSet/>
      <dgm:spPr/>
      <dgm:t>
        <a:bodyPr/>
        <a:lstStyle/>
        <a:p>
          <a:endParaRPr lang="en-US"/>
        </a:p>
      </dgm:t>
    </dgm:pt>
    <dgm:pt modelId="{803579B5-9594-4692-AE82-935AD7CBC120}" type="sibTrans" cxnId="{206C372E-1E74-48F9-BDCB-D946BFCDE9EC}">
      <dgm:prSet/>
      <dgm:spPr/>
      <dgm:t>
        <a:bodyPr/>
        <a:lstStyle/>
        <a:p>
          <a:endParaRPr lang="en-US"/>
        </a:p>
      </dgm:t>
    </dgm:pt>
    <dgm:pt modelId="{30D1D328-3DE0-494F-A467-2D3D256B4495}">
      <dgm:prSet phldrT="[Text]"/>
      <dgm:spPr/>
      <dgm:t>
        <a:bodyPr/>
        <a:lstStyle/>
        <a:p>
          <a:r>
            <a:rPr lang="en-US" dirty="0"/>
            <a:t>Weaknesses</a:t>
          </a:r>
        </a:p>
      </dgm:t>
    </dgm:pt>
    <dgm:pt modelId="{8DD9DD74-56B6-4AA4-B226-DC1E9469CC9E}" type="parTrans" cxnId="{056D3D22-2CF7-4B34-BBBC-1B797BD1754F}">
      <dgm:prSet/>
      <dgm:spPr/>
      <dgm:t>
        <a:bodyPr/>
        <a:lstStyle/>
        <a:p>
          <a:endParaRPr lang="en-US"/>
        </a:p>
      </dgm:t>
    </dgm:pt>
    <dgm:pt modelId="{A48092CC-72BA-4EF6-89D7-4053DFB7C560}" type="sibTrans" cxnId="{056D3D22-2CF7-4B34-BBBC-1B797BD1754F}">
      <dgm:prSet/>
      <dgm:spPr/>
      <dgm:t>
        <a:bodyPr/>
        <a:lstStyle/>
        <a:p>
          <a:endParaRPr lang="en-US"/>
        </a:p>
      </dgm:t>
    </dgm:pt>
    <dgm:pt modelId="{63FB4274-E9F1-4D88-BBFE-85678431F5A5}">
      <dgm:prSet phldrT="[Text]" custT="1"/>
      <dgm:spPr/>
      <dgm:t>
        <a:bodyPr/>
        <a:lstStyle/>
        <a:p>
          <a:r>
            <a:rPr lang="en-US" sz="1400" dirty="0"/>
            <a:t>Communication</a:t>
          </a:r>
        </a:p>
      </dgm:t>
    </dgm:pt>
    <dgm:pt modelId="{DA55F29C-F53B-4509-B061-19987BD9833C}" type="parTrans" cxnId="{ADFA4D02-0FBF-4C16-AACD-CE7BA471A0EC}">
      <dgm:prSet/>
      <dgm:spPr/>
      <dgm:t>
        <a:bodyPr/>
        <a:lstStyle/>
        <a:p>
          <a:endParaRPr lang="en-US"/>
        </a:p>
      </dgm:t>
    </dgm:pt>
    <dgm:pt modelId="{C4BE1B84-3293-4628-AD8F-BA0D80020E7C}" type="sibTrans" cxnId="{ADFA4D02-0FBF-4C16-AACD-CE7BA471A0EC}">
      <dgm:prSet/>
      <dgm:spPr/>
      <dgm:t>
        <a:bodyPr/>
        <a:lstStyle/>
        <a:p>
          <a:endParaRPr lang="en-US"/>
        </a:p>
      </dgm:t>
    </dgm:pt>
    <dgm:pt modelId="{54840D0C-8C13-452D-BDC2-89BCCFF6BE04}">
      <dgm:prSet phldrT="[Text]"/>
      <dgm:spPr/>
      <dgm:t>
        <a:bodyPr/>
        <a:lstStyle/>
        <a:p>
          <a:r>
            <a:rPr lang="en-US" dirty="0"/>
            <a:t>Threats</a:t>
          </a:r>
        </a:p>
      </dgm:t>
    </dgm:pt>
    <dgm:pt modelId="{96EBA1FD-DA5E-435E-80E3-E59A82F01F40}" type="parTrans" cxnId="{BFBA04C4-58AE-48C9-B9C0-169B2ABD5EF2}">
      <dgm:prSet/>
      <dgm:spPr/>
      <dgm:t>
        <a:bodyPr/>
        <a:lstStyle/>
        <a:p>
          <a:endParaRPr lang="en-US"/>
        </a:p>
      </dgm:t>
    </dgm:pt>
    <dgm:pt modelId="{5599845E-A888-4A9A-AF71-316123B30CEF}" type="sibTrans" cxnId="{BFBA04C4-58AE-48C9-B9C0-169B2ABD5EF2}">
      <dgm:prSet/>
      <dgm:spPr/>
      <dgm:t>
        <a:bodyPr/>
        <a:lstStyle/>
        <a:p>
          <a:endParaRPr lang="en-US"/>
        </a:p>
      </dgm:t>
    </dgm:pt>
    <dgm:pt modelId="{F4E1A491-A9EA-4774-B1F0-835D2B130631}">
      <dgm:prSet phldrT="[Text]" custT="1"/>
      <dgm:spPr/>
      <dgm:t>
        <a:bodyPr anchor="b"/>
        <a:lstStyle/>
        <a:p>
          <a:r>
            <a:rPr lang="en-US" sz="1400" dirty="0"/>
            <a:t>Perceptions</a:t>
          </a:r>
        </a:p>
      </dgm:t>
    </dgm:pt>
    <dgm:pt modelId="{D1436AB4-B214-425D-887E-57AC2D119F64}" type="parTrans" cxnId="{F2251724-3B3C-4993-B658-2728F41AD3A7}">
      <dgm:prSet/>
      <dgm:spPr/>
      <dgm:t>
        <a:bodyPr/>
        <a:lstStyle/>
        <a:p>
          <a:endParaRPr lang="en-US"/>
        </a:p>
      </dgm:t>
    </dgm:pt>
    <dgm:pt modelId="{27F423A0-1B7D-4262-935D-54BC379338D9}" type="sibTrans" cxnId="{F2251724-3B3C-4993-B658-2728F41AD3A7}">
      <dgm:prSet/>
      <dgm:spPr/>
      <dgm:t>
        <a:bodyPr/>
        <a:lstStyle/>
        <a:p>
          <a:endParaRPr lang="en-US"/>
        </a:p>
      </dgm:t>
    </dgm:pt>
    <dgm:pt modelId="{F3362CDF-E923-48B8-B95E-891F42193F7F}">
      <dgm:prSet phldrT="[Text]"/>
      <dgm:spPr/>
      <dgm:t>
        <a:bodyPr/>
        <a:lstStyle/>
        <a:p>
          <a:r>
            <a:rPr lang="en-US" dirty="0"/>
            <a:t>Opportunities</a:t>
          </a:r>
        </a:p>
      </dgm:t>
    </dgm:pt>
    <dgm:pt modelId="{7EEF966A-9FC5-481C-B5ED-2E4E41BEB0E8}" type="parTrans" cxnId="{D8F56B24-F554-4DCE-ADA6-932311456203}">
      <dgm:prSet/>
      <dgm:spPr/>
      <dgm:t>
        <a:bodyPr/>
        <a:lstStyle/>
        <a:p>
          <a:endParaRPr lang="en-US"/>
        </a:p>
      </dgm:t>
    </dgm:pt>
    <dgm:pt modelId="{233BFD51-49AF-4CBE-869B-FAACD567891B}" type="sibTrans" cxnId="{D8F56B24-F554-4DCE-ADA6-932311456203}">
      <dgm:prSet/>
      <dgm:spPr/>
      <dgm:t>
        <a:bodyPr/>
        <a:lstStyle/>
        <a:p>
          <a:endParaRPr lang="en-US"/>
        </a:p>
      </dgm:t>
    </dgm:pt>
    <dgm:pt modelId="{5147A06B-E781-42FF-B9A3-F7EF2FE2F816}">
      <dgm:prSet phldrT="[Text]" custT="1"/>
      <dgm:spPr/>
      <dgm:t>
        <a:bodyPr anchor="b"/>
        <a:lstStyle/>
        <a:p>
          <a:r>
            <a:rPr lang="en-US" sz="1400" dirty="0"/>
            <a:t>Service Delivery</a:t>
          </a:r>
        </a:p>
      </dgm:t>
    </dgm:pt>
    <dgm:pt modelId="{D3DEA931-F100-4426-AE68-4D62B491796F}" type="parTrans" cxnId="{5CA7EB7F-B3FF-4F29-8CD6-E0B83B749D28}">
      <dgm:prSet/>
      <dgm:spPr/>
      <dgm:t>
        <a:bodyPr/>
        <a:lstStyle/>
        <a:p>
          <a:endParaRPr lang="en-US"/>
        </a:p>
      </dgm:t>
    </dgm:pt>
    <dgm:pt modelId="{FB91924C-124C-4617-980D-E93429D8AF88}" type="sibTrans" cxnId="{5CA7EB7F-B3FF-4F29-8CD6-E0B83B749D28}">
      <dgm:prSet/>
      <dgm:spPr/>
      <dgm:t>
        <a:bodyPr/>
        <a:lstStyle/>
        <a:p>
          <a:endParaRPr lang="en-US"/>
        </a:p>
      </dgm:t>
    </dgm:pt>
    <dgm:pt modelId="{39543AEE-2EEF-453A-AE2B-EAC134B7DD6E}">
      <dgm:prSet phldrT="[Text]" custT="1"/>
      <dgm:spPr/>
      <dgm:t>
        <a:bodyPr anchor="b"/>
        <a:lstStyle/>
        <a:p>
          <a:r>
            <a:rPr lang="en-US" sz="1400" dirty="0"/>
            <a:t>Resources</a:t>
          </a:r>
        </a:p>
      </dgm:t>
    </dgm:pt>
    <dgm:pt modelId="{ECC642BF-51EF-4704-A630-4789DF6A88CA}" type="parTrans" cxnId="{8B494B43-39D6-4263-B456-31E1442C015D}">
      <dgm:prSet/>
      <dgm:spPr/>
      <dgm:t>
        <a:bodyPr/>
        <a:lstStyle/>
        <a:p>
          <a:endParaRPr lang="en-US"/>
        </a:p>
      </dgm:t>
    </dgm:pt>
    <dgm:pt modelId="{85B0A6C7-A18D-4137-B723-F51BAC8C4171}" type="sibTrans" cxnId="{8B494B43-39D6-4263-B456-31E1442C015D}">
      <dgm:prSet/>
      <dgm:spPr/>
      <dgm:t>
        <a:bodyPr/>
        <a:lstStyle/>
        <a:p>
          <a:endParaRPr lang="en-US"/>
        </a:p>
      </dgm:t>
    </dgm:pt>
    <dgm:pt modelId="{B37602BF-E0F8-4D8E-BED6-9AA5768B8FEF}">
      <dgm:prSet phldrT="[Text]" custT="1"/>
      <dgm:spPr/>
      <dgm:t>
        <a:bodyPr anchor="b"/>
        <a:lstStyle/>
        <a:p>
          <a:endParaRPr lang="en-US" sz="1200" dirty="0"/>
        </a:p>
      </dgm:t>
    </dgm:pt>
    <dgm:pt modelId="{8C44FA3D-A002-4A12-97B2-5A483A6B9D04}" type="parTrans" cxnId="{C92AF702-87AA-40D7-ABAB-9E1B09E0D77C}">
      <dgm:prSet/>
      <dgm:spPr/>
      <dgm:t>
        <a:bodyPr/>
        <a:lstStyle/>
        <a:p>
          <a:endParaRPr lang="en-US"/>
        </a:p>
      </dgm:t>
    </dgm:pt>
    <dgm:pt modelId="{B0B17898-3D86-4C8D-8917-41FE007B51C0}" type="sibTrans" cxnId="{C92AF702-87AA-40D7-ABAB-9E1B09E0D77C}">
      <dgm:prSet/>
      <dgm:spPr/>
      <dgm:t>
        <a:bodyPr/>
        <a:lstStyle/>
        <a:p>
          <a:endParaRPr lang="en-US"/>
        </a:p>
      </dgm:t>
    </dgm:pt>
    <dgm:pt modelId="{CDA9E356-E4C8-4350-8C1F-5B8BD2B59140}">
      <dgm:prSet phldrT="[Text]" custT="1"/>
      <dgm:spPr/>
      <dgm:t>
        <a:bodyPr anchor="b"/>
        <a:lstStyle/>
        <a:p>
          <a:r>
            <a:rPr lang="en-US" sz="1400" dirty="0"/>
            <a:t>Continuity</a:t>
          </a:r>
        </a:p>
      </dgm:t>
    </dgm:pt>
    <dgm:pt modelId="{38908D3A-407E-4A51-ACC3-5296C8F8F13D}" type="parTrans" cxnId="{0DFC4FC2-1C02-41A0-A134-49280887334A}">
      <dgm:prSet/>
      <dgm:spPr/>
      <dgm:t>
        <a:bodyPr/>
        <a:lstStyle/>
        <a:p>
          <a:endParaRPr lang="en-US"/>
        </a:p>
      </dgm:t>
    </dgm:pt>
    <dgm:pt modelId="{0E256103-D9C6-4084-9B74-CD7409DCFF6C}" type="sibTrans" cxnId="{0DFC4FC2-1C02-41A0-A134-49280887334A}">
      <dgm:prSet/>
      <dgm:spPr/>
      <dgm:t>
        <a:bodyPr/>
        <a:lstStyle/>
        <a:p>
          <a:endParaRPr lang="en-US"/>
        </a:p>
      </dgm:t>
    </dgm:pt>
    <dgm:pt modelId="{7C188B8B-8A16-4AB2-88E4-BAEFF468DE27}">
      <dgm:prSet phldrT="[Text]" custT="1"/>
      <dgm:spPr/>
      <dgm:t>
        <a:bodyPr anchor="b"/>
        <a:lstStyle/>
        <a:p>
          <a:endParaRPr lang="en-US" sz="1200" dirty="0"/>
        </a:p>
      </dgm:t>
    </dgm:pt>
    <dgm:pt modelId="{549950C3-F4AA-4FB1-B741-2A505A229581}" type="parTrans" cxnId="{6B42F50D-4372-4277-939F-216A45EF075A}">
      <dgm:prSet/>
      <dgm:spPr/>
      <dgm:t>
        <a:bodyPr/>
        <a:lstStyle/>
        <a:p>
          <a:endParaRPr lang="en-US"/>
        </a:p>
      </dgm:t>
    </dgm:pt>
    <dgm:pt modelId="{B388DC34-8571-477E-9849-BCE23E53B4ED}" type="sibTrans" cxnId="{6B42F50D-4372-4277-939F-216A45EF075A}">
      <dgm:prSet/>
      <dgm:spPr/>
      <dgm:t>
        <a:bodyPr/>
        <a:lstStyle/>
        <a:p>
          <a:endParaRPr lang="en-US"/>
        </a:p>
      </dgm:t>
    </dgm:pt>
    <dgm:pt modelId="{34F92E21-4DFF-4783-84EF-1B0714C02D5D}">
      <dgm:prSet phldrT="[Text]" custT="1"/>
      <dgm:spPr/>
      <dgm:t>
        <a:bodyPr anchor="b"/>
        <a:lstStyle/>
        <a:p>
          <a:r>
            <a:rPr lang="en-US" sz="1400" dirty="0"/>
            <a:t>Culture</a:t>
          </a:r>
        </a:p>
      </dgm:t>
    </dgm:pt>
    <dgm:pt modelId="{F99506E4-9DF7-400D-93F3-B5FDE41FE8CE}" type="parTrans" cxnId="{54C040E8-C98F-4A0D-99BE-F14D4267A43F}">
      <dgm:prSet/>
      <dgm:spPr/>
      <dgm:t>
        <a:bodyPr/>
        <a:lstStyle/>
        <a:p>
          <a:endParaRPr lang="en-US"/>
        </a:p>
      </dgm:t>
    </dgm:pt>
    <dgm:pt modelId="{A2C866A5-5696-4CEB-9589-7C8D361BF8EF}" type="sibTrans" cxnId="{54C040E8-C98F-4A0D-99BE-F14D4267A43F}">
      <dgm:prSet/>
      <dgm:spPr/>
      <dgm:t>
        <a:bodyPr/>
        <a:lstStyle/>
        <a:p>
          <a:endParaRPr lang="en-US"/>
        </a:p>
      </dgm:t>
    </dgm:pt>
    <dgm:pt modelId="{243B6A4C-B1BB-411B-899D-9A056B2CB059}">
      <dgm:prSet phldrT="[Text]" custT="1"/>
      <dgm:spPr/>
      <dgm:t>
        <a:bodyPr anchor="b"/>
        <a:lstStyle/>
        <a:p>
          <a:endParaRPr lang="en-US" sz="1200" dirty="0"/>
        </a:p>
      </dgm:t>
    </dgm:pt>
    <dgm:pt modelId="{5CF7C89A-9121-42F9-BECB-D56502629E84}" type="parTrans" cxnId="{55698F2D-7FDC-4E5A-BDAD-FAED833023B8}">
      <dgm:prSet/>
      <dgm:spPr/>
      <dgm:t>
        <a:bodyPr/>
        <a:lstStyle/>
        <a:p>
          <a:endParaRPr lang="en-US"/>
        </a:p>
      </dgm:t>
    </dgm:pt>
    <dgm:pt modelId="{426D4EA6-6E3C-4449-A153-56EBDCC04CD3}" type="sibTrans" cxnId="{55698F2D-7FDC-4E5A-BDAD-FAED833023B8}">
      <dgm:prSet/>
      <dgm:spPr/>
      <dgm:t>
        <a:bodyPr/>
        <a:lstStyle/>
        <a:p>
          <a:endParaRPr lang="en-US"/>
        </a:p>
      </dgm:t>
    </dgm:pt>
    <dgm:pt modelId="{D1D76DED-1F0E-46B9-A96D-B3550F3B2696}">
      <dgm:prSet phldrT="[Text]" custT="1"/>
      <dgm:spPr/>
      <dgm:t>
        <a:bodyPr/>
        <a:lstStyle/>
        <a:p>
          <a:r>
            <a:rPr lang="en-US" sz="1400" dirty="0"/>
            <a:t>Training and Development</a:t>
          </a:r>
        </a:p>
      </dgm:t>
    </dgm:pt>
    <dgm:pt modelId="{24112A5F-F7EE-4CD2-BB51-2D9732AC4594}" type="parTrans" cxnId="{138D4A3F-A0AC-45AB-A0F2-B7F168EE5D4D}">
      <dgm:prSet/>
      <dgm:spPr/>
      <dgm:t>
        <a:bodyPr/>
        <a:lstStyle/>
        <a:p>
          <a:endParaRPr lang="en-US"/>
        </a:p>
      </dgm:t>
    </dgm:pt>
    <dgm:pt modelId="{1CC7EEF1-8CA5-4C2D-AC35-4FE794234F31}" type="sibTrans" cxnId="{138D4A3F-A0AC-45AB-A0F2-B7F168EE5D4D}">
      <dgm:prSet/>
      <dgm:spPr/>
      <dgm:t>
        <a:bodyPr/>
        <a:lstStyle/>
        <a:p>
          <a:endParaRPr lang="en-US"/>
        </a:p>
      </dgm:t>
    </dgm:pt>
    <dgm:pt modelId="{80719473-C723-465D-8CEB-6A3160EF2148}">
      <dgm:prSet phldrT="[Text]" custT="1"/>
      <dgm:spPr/>
      <dgm:t>
        <a:bodyPr/>
        <a:lstStyle/>
        <a:p>
          <a:r>
            <a:rPr lang="en-US" sz="1400" dirty="0"/>
            <a:t>Resource utilization</a:t>
          </a:r>
        </a:p>
      </dgm:t>
    </dgm:pt>
    <dgm:pt modelId="{BEB3471B-0E9E-4A89-AEEB-E7CE29C66F70}" type="parTrans" cxnId="{FDF0432F-8D7F-4229-8F2E-5A624A5D5ED6}">
      <dgm:prSet/>
      <dgm:spPr/>
      <dgm:t>
        <a:bodyPr/>
        <a:lstStyle/>
        <a:p>
          <a:endParaRPr lang="en-US"/>
        </a:p>
      </dgm:t>
    </dgm:pt>
    <dgm:pt modelId="{F860C0E4-4E5F-4A5A-9650-FAF7BDDD1884}" type="sibTrans" cxnId="{FDF0432F-8D7F-4229-8F2E-5A624A5D5ED6}">
      <dgm:prSet/>
      <dgm:spPr/>
      <dgm:t>
        <a:bodyPr/>
        <a:lstStyle/>
        <a:p>
          <a:endParaRPr lang="en-US"/>
        </a:p>
      </dgm:t>
    </dgm:pt>
    <dgm:pt modelId="{26F90C24-E59B-4AD2-964C-283C66F65F35}">
      <dgm:prSet phldrT="[Text]" custT="1"/>
      <dgm:spPr/>
      <dgm:t>
        <a:bodyPr/>
        <a:lstStyle/>
        <a:p>
          <a:r>
            <a:rPr lang="en-US" sz="1400" dirty="0"/>
            <a:t>Inconsistency/Continuity</a:t>
          </a:r>
        </a:p>
      </dgm:t>
    </dgm:pt>
    <dgm:pt modelId="{49768C25-8A55-4D2B-9ED9-E03FE5671BFD}" type="parTrans" cxnId="{BA62DD51-6416-4A85-AA96-F1DA1C4F6173}">
      <dgm:prSet/>
      <dgm:spPr/>
      <dgm:t>
        <a:bodyPr/>
        <a:lstStyle/>
        <a:p>
          <a:endParaRPr lang="en-US"/>
        </a:p>
      </dgm:t>
    </dgm:pt>
    <dgm:pt modelId="{7B702419-C6D5-4B0A-999A-3DB2DDA7CC20}" type="sibTrans" cxnId="{BA62DD51-6416-4A85-AA96-F1DA1C4F6173}">
      <dgm:prSet/>
      <dgm:spPr/>
      <dgm:t>
        <a:bodyPr/>
        <a:lstStyle/>
        <a:p>
          <a:endParaRPr lang="en-US"/>
        </a:p>
      </dgm:t>
    </dgm:pt>
    <dgm:pt modelId="{FAA90771-AA3B-427A-B1CD-AC06497C5DD7}">
      <dgm:prSet phldrT="[Text]" custT="1"/>
      <dgm:spPr/>
      <dgm:t>
        <a:bodyPr/>
        <a:lstStyle/>
        <a:p>
          <a:r>
            <a:rPr lang="en-US" sz="1400" dirty="0"/>
            <a:t>Optimism</a:t>
          </a:r>
        </a:p>
      </dgm:t>
    </dgm:pt>
    <dgm:pt modelId="{394D963A-FEDC-408E-9ED6-2E78FF749FBE}" type="parTrans" cxnId="{A5F941F0-3A5B-48F7-8ABE-3BE7DC8E2728}">
      <dgm:prSet/>
      <dgm:spPr/>
      <dgm:t>
        <a:bodyPr/>
        <a:lstStyle/>
        <a:p>
          <a:endParaRPr lang="en-US"/>
        </a:p>
      </dgm:t>
    </dgm:pt>
    <dgm:pt modelId="{4026008E-6A64-4305-8877-9DA8920A976C}" type="sibTrans" cxnId="{A5F941F0-3A5B-48F7-8ABE-3BE7DC8E2728}">
      <dgm:prSet/>
      <dgm:spPr/>
      <dgm:t>
        <a:bodyPr/>
        <a:lstStyle/>
        <a:p>
          <a:endParaRPr lang="en-US"/>
        </a:p>
      </dgm:t>
    </dgm:pt>
    <dgm:pt modelId="{15759561-7C44-4724-9E70-33D6DA889ECD}">
      <dgm:prSet phldrT="[Text]" custT="1"/>
      <dgm:spPr/>
      <dgm:t>
        <a:bodyPr/>
        <a:lstStyle/>
        <a:p>
          <a:r>
            <a:rPr lang="en-US" sz="1400" dirty="0"/>
            <a:t>Impact</a:t>
          </a:r>
        </a:p>
      </dgm:t>
    </dgm:pt>
    <dgm:pt modelId="{C903EE9B-9797-4764-BE8C-7EE48A04BAB7}" type="parTrans" cxnId="{B6316C5E-7465-4B93-A8EC-C6790C60C8E6}">
      <dgm:prSet/>
      <dgm:spPr/>
      <dgm:t>
        <a:bodyPr/>
        <a:lstStyle/>
        <a:p>
          <a:endParaRPr lang="en-US"/>
        </a:p>
      </dgm:t>
    </dgm:pt>
    <dgm:pt modelId="{59173564-6906-4CFD-91CB-0B4166F30674}" type="sibTrans" cxnId="{B6316C5E-7465-4B93-A8EC-C6790C60C8E6}">
      <dgm:prSet/>
      <dgm:spPr/>
      <dgm:t>
        <a:bodyPr/>
        <a:lstStyle/>
        <a:p>
          <a:endParaRPr lang="en-US"/>
        </a:p>
      </dgm:t>
    </dgm:pt>
    <dgm:pt modelId="{94804A7C-3D31-4FE8-8B65-854F750A0FF3}">
      <dgm:prSet phldrT="[Text]" custT="1"/>
      <dgm:spPr/>
      <dgm:t>
        <a:bodyPr anchor="b"/>
        <a:lstStyle/>
        <a:p>
          <a:r>
            <a:rPr lang="en-US" sz="1400" dirty="0"/>
            <a:t>Impact/Capacity</a:t>
          </a:r>
        </a:p>
      </dgm:t>
    </dgm:pt>
    <dgm:pt modelId="{3DD368F6-D247-4ED3-8AB0-0C9726FB8157}" type="parTrans" cxnId="{FB93E496-E70E-473C-8794-58F8E72BECFD}">
      <dgm:prSet/>
      <dgm:spPr/>
      <dgm:t>
        <a:bodyPr/>
        <a:lstStyle/>
        <a:p>
          <a:endParaRPr lang="en-US"/>
        </a:p>
      </dgm:t>
    </dgm:pt>
    <dgm:pt modelId="{AD1BF910-A4F8-43E6-A0A1-8D7472DD38A8}" type="sibTrans" cxnId="{FB93E496-E70E-473C-8794-58F8E72BECFD}">
      <dgm:prSet/>
      <dgm:spPr/>
      <dgm:t>
        <a:bodyPr/>
        <a:lstStyle/>
        <a:p>
          <a:endParaRPr lang="en-US"/>
        </a:p>
      </dgm:t>
    </dgm:pt>
    <dgm:pt modelId="{2A16E22D-CA31-4939-A503-B3E69DBBB09F}">
      <dgm:prSet phldrT="[Text]" custT="1"/>
      <dgm:spPr/>
      <dgm:t>
        <a:bodyPr anchor="b"/>
        <a:lstStyle/>
        <a:p>
          <a:r>
            <a:rPr lang="en-US" sz="1400" dirty="0"/>
            <a:t>Resource Utilization</a:t>
          </a:r>
        </a:p>
      </dgm:t>
    </dgm:pt>
    <dgm:pt modelId="{519383C2-98D6-4852-B7B6-AE95A1C52A46}" type="parTrans" cxnId="{861B9B6C-66F8-4591-A81C-351E40D5C2F4}">
      <dgm:prSet/>
      <dgm:spPr/>
      <dgm:t>
        <a:bodyPr/>
        <a:lstStyle/>
        <a:p>
          <a:endParaRPr lang="en-US"/>
        </a:p>
      </dgm:t>
    </dgm:pt>
    <dgm:pt modelId="{28CA1F7B-C9D7-49B2-B8F5-9695BC2FB194}" type="sibTrans" cxnId="{861B9B6C-66F8-4591-A81C-351E40D5C2F4}">
      <dgm:prSet/>
      <dgm:spPr/>
      <dgm:t>
        <a:bodyPr/>
        <a:lstStyle/>
        <a:p>
          <a:endParaRPr lang="en-US"/>
        </a:p>
      </dgm:t>
    </dgm:pt>
    <dgm:pt modelId="{C0D24D39-ADAC-49F8-AE39-17679D845AE6}">
      <dgm:prSet phldrT="[Text]"/>
      <dgm:spPr/>
      <dgm:t>
        <a:bodyPr anchor="b"/>
        <a:lstStyle/>
        <a:p>
          <a:endParaRPr lang="en-US" sz="1000" dirty="0"/>
        </a:p>
      </dgm:t>
    </dgm:pt>
    <dgm:pt modelId="{99E84DF6-DC88-4B66-BD80-E5CCDB158212}" type="parTrans" cxnId="{DCCB3F9F-42C3-4F85-9362-2CF0FE397AF4}">
      <dgm:prSet/>
      <dgm:spPr/>
      <dgm:t>
        <a:bodyPr/>
        <a:lstStyle/>
        <a:p>
          <a:endParaRPr lang="en-US"/>
        </a:p>
      </dgm:t>
    </dgm:pt>
    <dgm:pt modelId="{A6D7FD66-7720-42F7-99E8-F53FEA6485F9}" type="sibTrans" cxnId="{DCCB3F9F-42C3-4F85-9362-2CF0FE397AF4}">
      <dgm:prSet/>
      <dgm:spPr/>
      <dgm:t>
        <a:bodyPr/>
        <a:lstStyle/>
        <a:p>
          <a:endParaRPr lang="en-US"/>
        </a:p>
      </dgm:t>
    </dgm:pt>
    <dgm:pt modelId="{F6C79063-AF3B-4615-B362-6F6B4EF0430B}">
      <dgm:prSet phldrT="[Text]" custT="1"/>
      <dgm:spPr/>
      <dgm:t>
        <a:bodyPr anchor="b"/>
        <a:lstStyle/>
        <a:p>
          <a:r>
            <a:rPr lang="en-US" sz="1400" dirty="0"/>
            <a:t>Continuity/Focus</a:t>
          </a:r>
        </a:p>
      </dgm:t>
    </dgm:pt>
    <dgm:pt modelId="{9CE4077C-E536-490C-A79E-35810C2CBF3E}" type="parTrans" cxnId="{EF055696-3EB6-41DE-ADB2-35781F00EF60}">
      <dgm:prSet/>
      <dgm:spPr/>
      <dgm:t>
        <a:bodyPr/>
        <a:lstStyle/>
        <a:p>
          <a:endParaRPr lang="en-US"/>
        </a:p>
      </dgm:t>
    </dgm:pt>
    <dgm:pt modelId="{83DFA6D8-45FA-44AF-BCBB-A72736475E3C}" type="sibTrans" cxnId="{EF055696-3EB6-41DE-ADB2-35781F00EF60}">
      <dgm:prSet/>
      <dgm:spPr/>
      <dgm:t>
        <a:bodyPr/>
        <a:lstStyle/>
        <a:p>
          <a:endParaRPr lang="en-US"/>
        </a:p>
      </dgm:t>
    </dgm:pt>
    <dgm:pt modelId="{36FA9C97-3AEB-4ED3-B5D3-29CF8A968126}">
      <dgm:prSet phldrT="[Text]"/>
      <dgm:spPr/>
      <dgm:t>
        <a:bodyPr anchor="b"/>
        <a:lstStyle/>
        <a:p>
          <a:endParaRPr lang="en-US" sz="1000" dirty="0"/>
        </a:p>
      </dgm:t>
    </dgm:pt>
    <dgm:pt modelId="{DAE7D2F2-F60A-4FAA-8AF5-E1E50E200114}" type="parTrans" cxnId="{EBC1402A-2946-42DC-A9C5-A47F8333D518}">
      <dgm:prSet/>
      <dgm:spPr/>
      <dgm:t>
        <a:bodyPr/>
        <a:lstStyle/>
        <a:p>
          <a:endParaRPr lang="en-US"/>
        </a:p>
      </dgm:t>
    </dgm:pt>
    <dgm:pt modelId="{AAF9700A-6A0B-4704-9175-4C2D93B209B4}" type="sibTrans" cxnId="{EBC1402A-2946-42DC-A9C5-A47F8333D518}">
      <dgm:prSet/>
      <dgm:spPr/>
      <dgm:t>
        <a:bodyPr/>
        <a:lstStyle/>
        <a:p>
          <a:endParaRPr lang="en-US"/>
        </a:p>
      </dgm:t>
    </dgm:pt>
    <dgm:pt modelId="{7243C5FA-44A1-4FC2-9242-DFBDA4BFF680}">
      <dgm:prSet phldrT="[Text]" custT="1"/>
      <dgm:spPr/>
      <dgm:t>
        <a:bodyPr anchor="b"/>
        <a:lstStyle/>
        <a:p>
          <a:r>
            <a:rPr lang="en-US" sz="1400" dirty="0"/>
            <a:t>Diversity</a:t>
          </a:r>
        </a:p>
      </dgm:t>
    </dgm:pt>
    <dgm:pt modelId="{899B2389-25F4-4154-B3B3-4B332A3639CF}" type="parTrans" cxnId="{800A6A9A-4A5C-484D-9ABC-49EEDE987DC4}">
      <dgm:prSet/>
      <dgm:spPr/>
      <dgm:t>
        <a:bodyPr/>
        <a:lstStyle/>
        <a:p>
          <a:endParaRPr lang="en-US"/>
        </a:p>
      </dgm:t>
    </dgm:pt>
    <dgm:pt modelId="{19BB9C4E-2488-406B-918E-31348732A661}" type="sibTrans" cxnId="{800A6A9A-4A5C-484D-9ABC-49EEDE987DC4}">
      <dgm:prSet/>
      <dgm:spPr/>
      <dgm:t>
        <a:bodyPr/>
        <a:lstStyle/>
        <a:p>
          <a:endParaRPr lang="en-US"/>
        </a:p>
      </dgm:t>
    </dgm:pt>
    <dgm:pt modelId="{4C44D97F-648F-44BA-8396-5AEC18447BC7}">
      <dgm:prSet phldrT="[Text]" custT="1"/>
      <dgm:spPr/>
      <dgm:t>
        <a:bodyPr/>
        <a:lstStyle/>
        <a:p>
          <a:r>
            <a:rPr lang="en-US" sz="1400" dirty="0"/>
            <a:t>Direction</a:t>
          </a:r>
        </a:p>
      </dgm:t>
    </dgm:pt>
    <dgm:pt modelId="{E490DFBF-7425-46EB-B22E-A46D0EB5734B}" type="parTrans" cxnId="{23DF9E4D-A6C3-4F51-B339-45ECC6460473}">
      <dgm:prSet/>
      <dgm:spPr/>
      <dgm:t>
        <a:bodyPr/>
        <a:lstStyle/>
        <a:p>
          <a:endParaRPr lang="en-US"/>
        </a:p>
      </dgm:t>
    </dgm:pt>
    <dgm:pt modelId="{84DA9474-817B-4D26-BF25-F2FE196C5014}" type="sibTrans" cxnId="{23DF9E4D-A6C3-4F51-B339-45ECC6460473}">
      <dgm:prSet/>
      <dgm:spPr/>
      <dgm:t>
        <a:bodyPr/>
        <a:lstStyle/>
        <a:p>
          <a:endParaRPr lang="en-US"/>
        </a:p>
      </dgm:t>
    </dgm:pt>
    <dgm:pt modelId="{FAD23C19-8FD2-4C28-B492-D05BA84A482F}">
      <dgm:prSet phldrT="[Text]" custT="1"/>
      <dgm:spPr/>
      <dgm:t>
        <a:bodyPr/>
        <a:lstStyle/>
        <a:p>
          <a:r>
            <a:rPr lang="en-US" sz="1400" dirty="0"/>
            <a:t>Openness </a:t>
          </a:r>
        </a:p>
      </dgm:t>
    </dgm:pt>
    <dgm:pt modelId="{2A50EFC6-4173-43A9-842A-5B2A85886456}" type="parTrans" cxnId="{69455575-CB1A-4CBF-9CB8-CB303405433D}">
      <dgm:prSet/>
      <dgm:spPr/>
      <dgm:t>
        <a:bodyPr/>
        <a:lstStyle/>
        <a:p>
          <a:endParaRPr lang="en-US"/>
        </a:p>
      </dgm:t>
    </dgm:pt>
    <dgm:pt modelId="{174B4827-A2CD-4F20-A120-2F199A091C8C}" type="sibTrans" cxnId="{69455575-CB1A-4CBF-9CB8-CB303405433D}">
      <dgm:prSet/>
      <dgm:spPr/>
      <dgm:t>
        <a:bodyPr/>
        <a:lstStyle/>
        <a:p>
          <a:endParaRPr lang="en-US"/>
        </a:p>
      </dgm:t>
    </dgm:pt>
    <dgm:pt modelId="{A76E27B7-7307-4B78-A8A8-7DAF8F73D5BC}" type="pres">
      <dgm:prSet presAssocID="{942ABEBE-F2DD-4279-9F72-4EC698723B6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A01D180-63E5-44DA-A1A8-41B13D53AEE2}" type="pres">
      <dgm:prSet presAssocID="{942ABEBE-F2DD-4279-9F72-4EC698723B66}" presName="children" presStyleCnt="0"/>
      <dgm:spPr/>
    </dgm:pt>
    <dgm:pt modelId="{891E5AB2-D6AD-454B-8A3F-3EE60B91893E}" type="pres">
      <dgm:prSet presAssocID="{942ABEBE-F2DD-4279-9F72-4EC698723B66}" presName="child1group" presStyleCnt="0"/>
      <dgm:spPr/>
    </dgm:pt>
    <dgm:pt modelId="{AE8EE431-4257-4AB6-8B53-4067B7A4CB4C}" type="pres">
      <dgm:prSet presAssocID="{942ABEBE-F2DD-4279-9F72-4EC698723B66}" presName="child1" presStyleLbl="bgAcc1" presStyleIdx="0" presStyleCnt="4" custScaleX="143172"/>
      <dgm:spPr/>
    </dgm:pt>
    <dgm:pt modelId="{80519407-D5BE-454E-9D6A-36926DB326C1}" type="pres">
      <dgm:prSet presAssocID="{942ABEBE-F2DD-4279-9F72-4EC698723B66}" presName="child1Text" presStyleLbl="bgAcc1" presStyleIdx="0" presStyleCnt="4">
        <dgm:presLayoutVars>
          <dgm:bulletEnabled val="1"/>
        </dgm:presLayoutVars>
      </dgm:prSet>
      <dgm:spPr/>
    </dgm:pt>
    <dgm:pt modelId="{E89A7A3A-9B1F-4A88-A43D-8F65839EDA94}" type="pres">
      <dgm:prSet presAssocID="{942ABEBE-F2DD-4279-9F72-4EC698723B66}" presName="child2group" presStyleCnt="0"/>
      <dgm:spPr/>
    </dgm:pt>
    <dgm:pt modelId="{C575EEAF-4151-4743-9965-583BFADE4454}" type="pres">
      <dgm:prSet presAssocID="{942ABEBE-F2DD-4279-9F72-4EC698723B66}" presName="child2" presStyleLbl="bgAcc1" presStyleIdx="1" presStyleCnt="4" custScaleX="112750" custLinFactNeighborX="8860" custLinFactNeighborY="-1052"/>
      <dgm:spPr/>
    </dgm:pt>
    <dgm:pt modelId="{49C6872E-ED78-45BE-9291-699D16DB0585}" type="pres">
      <dgm:prSet presAssocID="{942ABEBE-F2DD-4279-9F72-4EC698723B66}" presName="child2Text" presStyleLbl="bgAcc1" presStyleIdx="1" presStyleCnt="4">
        <dgm:presLayoutVars>
          <dgm:bulletEnabled val="1"/>
        </dgm:presLayoutVars>
      </dgm:prSet>
      <dgm:spPr/>
    </dgm:pt>
    <dgm:pt modelId="{D2146EF6-5871-4F5F-83C9-E629EE24095A}" type="pres">
      <dgm:prSet presAssocID="{942ABEBE-F2DD-4279-9F72-4EC698723B66}" presName="child3group" presStyleCnt="0"/>
      <dgm:spPr/>
    </dgm:pt>
    <dgm:pt modelId="{FB0F605D-9DDF-4763-AA92-2E36C8B3B622}" type="pres">
      <dgm:prSet presAssocID="{942ABEBE-F2DD-4279-9F72-4EC698723B66}" presName="child3" presStyleLbl="bgAcc1" presStyleIdx="2" presStyleCnt="4" custLinFactNeighborX="18159" custLinFactNeighborY="-10331"/>
      <dgm:spPr/>
    </dgm:pt>
    <dgm:pt modelId="{BD87944D-DB38-4669-9C18-EB3D46F20EBB}" type="pres">
      <dgm:prSet presAssocID="{942ABEBE-F2DD-4279-9F72-4EC698723B66}" presName="child3Text" presStyleLbl="bgAcc1" presStyleIdx="2" presStyleCnt="4">
        <dgm:presLayoutVars>
          <dgm:bulletEnabled val="1"/>
        </dgm:presLayoutVars>
      </dgm:prSet>
      <dgm:spPr/>
    </dgm:pt>
    <dgm:pt modelId="{3FB0F4A5-FC12-4703-9A60-91268412297D}" type="pres">
      <dgm:prSet presAssocID="{942ABEBE-F2DD-4279-9F72-4EC698723B66}" presName="child4group" presStyleCnt="0"/>
      <dgm:spPr/>
    </dgm:pt>
    <dgm:pt modelId="{79BA13C2-354E-43CF-83F4-F3DDED2B430F}" type="pres">
      <dgm:prSet presAssocID="{942ABEBE-F2DD-4279-9F72-4EC698723B66}" presName="child4" presStyleLbl="bgAcc1" presStyleIdx="3" presStyleCnt="4" custScaleX="117127" custLinFactNeighborX="-8101" custLinFactNeighborY="-15225"/>
      <dgm:spPr/>
    </dgm:pt>
    <dgm:pt modelId="{49EAD6B6-C64D-437D-A1DE-8BE3FBE8BCE3}" type="pres">
      <dgm:prSet presAssocID="{942ABEBE-F2DD-4279-9F72-4EC698723B66}" presName="child4Text" presStyleLbl="bgAcc1" presStyleIdx="3" presStyleCnt="4">
        <dgm:presLayoutVars>
          <dgm:bulletEnabled val="1"/>
        </dgm:presLayoutVars>
      </dgm:prSet>
      <dgm:spPr/>
    </dgm:pt>
    <dgm:pt modelId="{EA5C6505-4540-489A-A081-21AF2D8B9361}" type="pres">
      <dgm:prSet presAssocID="{942ABEBE-F2DD-4279-9F72-4EC698723B66}" presName="childPlaceholder" presStyleCnt="0"/>
      <dgm:spPr/>
    </dgm:pt>
    <dgm:pt modelId="{A61E7ED3-C0CF-464D-A7C1-0D9D0C4E48F7}" type="pres">
      <dgm:prSet presAssocID="{942ABEBE-F2DD-4279-9F72-4EC698723B66}" presName="circle" presStyleCnt="0"/>
      <dgm:spPr/>
    </dgm:pt>
    <dgm:pt modelId="{B42832BD-3B0B-41AC-B66B-2008E5485107}" type="pres">
      <dgm:prSet presAssocID="{942ABEBE-F2DD-4279-9F72-4EC698723B6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9AE2249F-AA5F-4EBC-8F61-DD7C49800E6C}" type="pres">
      <dgm:prSet presAssocID="{942ABEBE-F2DD-4279-9F72-4EC698723B6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3D88A160-8413-4F72-A1B6-AD357298E520}" type="pres">
      <dgm:prSet presAssocID="{942ABEBE-F2DD-4279-9F72-4EC698723B6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A3EED7EB-7931-49B2-8D5F-09B813B6A775}" type="pres">
      <dgm:prSet presAssocID="{942ABEBE-F2DD-4279-9F72-4EC698723B6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F435CC4-2D63-4D88-9176-08A2517F3CF4}" type="pres">
      <dgm:prSet presAssocID="{942ABEBE-F2DD-4279-9F72-4EC698723B66}" presName="quadrantPlaceholder" presStyleCnt="0"/>
      <dgm:spPr/>
    </dgm:pt>
    <dgm:pt modelId="{2297FFFE-86B8-4FF5-98AC-62AEFD88DA7D}" type="pres">
      <dgm:prSet presAssocID="{942ABEBE-F2DD-4279-9F72-4EC698723B66}" presName="center1" presStyleLbl="fgShp" presStyleIdx="0" presStyleCnt="2"/>
      <dgm:spPr/>
    </dgm:pt>
    <dgm:pt modelId="{E077D669-CCA3-4843-9411-A1BC3DF84695}" type="pres">
      <dgm:prSet presAssocID="{942ABEBE-F2DD-4279-9F72-4EC698723B66}" presName="center2" presStyleLbl="fgShp" presStyleIdx="1" presStyleCnt="2"/>
      <dgm:spPr/>
    </dgm:pt>
  </dgm:ptLst>
  <dgm:cxnLst>
    <dgm:cxn modelId="{5080BE00-D03A-492F-9F81-D86E1678FCCC}" type="presOf" srcId="{15759561-7C44-4724-9E70-33D6DA889ECD}" destId="{AE8EE431-4257-4AB6-8B53-4067B7A4CB4C}" srcOrd="0" destOrd="2" presId="urn:microsoft.com/office/officeart/2005/8/layout/cycle4"/>
    <dgm:cxn modelId="{37D49C01-226C-4C6B-89F9-3EED806640CC}" type="presOf" srcId="{36FA9C97-3AEB-4ED3-B5D3-29CF8A968126}" destId="{49EAD6B6-C64D-437D-A1DE-8BE3FBE8BCE3}" srcOrd="1" destOrd="5" presId="urn:microsoft.com/office/officeart/2005/8/layout/cycle4"/>
    <dgm:cxn modelId="{C24F3B02-9147-4B3F-AE7B-D10DE87FF1EA}" type="presOf" srcId="{F3362CDF-E923-48B8-B95E-891F42193F7F}" destId="{A3EED7EB-7931-49B2-8D5F-09B813B6A775}" srcOrd="0" destOrd="0" presId="urn:microsoft.com/office/officeart/2005/8/layout/cycle4"/>
    <dgm:cxn modelId="{ADFA4D02-0FBF-4C16-AACD-CE7BA471A0EC}" srcId="{30D1D328-3DE0-494F-A467-2D3D256B4495}" destId="{63FB4274-E9F1-4D88-BBFE-85678431F5A5}" srcOrd="0" destOrd="0" parTransId="{DA55F29C-F53B-4509-B061-19987BD9833C}" sibTransId="{C4BE1B84-3293-4628-AD8F-BA0D80020E7C}"/>
    <dgm:cxn modelId="{C92AF702-87AA-40D7-ABAB-9E1B09E0D77C}" srcId="{54840D0C-8C13-452D-BDC2-89BCCFF6BE04}" destId="{B37602BF-E0F8-4D8E-BED6-9AA5768B8FEF}" srcOrd="6" destOrd="0" parTransId="{8C44FA3D-A002-4A12-97B2-5A483A6B9D04}" sibTransId="{B0B17898-3D86-4C8D-8917-41FE007B51C0}"/>
    <dgm:cxn modelId="{843CBC07-5E9D-4F35-B54E-699B9A4C6DF9}" type="presOf" srcId="{34F92E21-4DFF-4783-84EF-1B0714C02D5D}" destId="{BD87944D-DB38-4669-9C18-EB3D46F20EBB}" srcOrd="1" destOrd="3" presId="urn:microsoft.com/office/officeart/2005/8/layout/cycle4"/>
    <dgm:cxn modelId="{7342C807-6A9F-4FEF-81F3-09BAA95EABF9}" type="presOf" srcId="{FAD23C19-8FD2-4C28-B492-D05BA84A482F}" destId="{80519407-D5BE-454E-9D6A-36926DB326C1}" srcOrd="1" destOrd="4" presId="urn:microsoft.com/office/officeart/2005/8/layout/cycle4"/>
    <dgm:cxn modelId="{6B42F50D-4372-4277-939F-216A45EF075A}" srcId="{54840D0C-8C13-452D-BDC2-89BCCFF6BE04}" destId="{7C188B8B-8A16-4AB2-88E4-BAEFF468DE27}" srcOrd="5" destOrd="0" parTransId="{549950C3-F4AA-4FB1-B741-2A505A229581}" sibTransId="{B388DC34-8571-477E-9849-BCE23E53B4ED}"/>
    <dgm:cxn modelId="{D568CB13-80E4-44F0-AB31-05F289E740A2}" type="presOf" srcId="{2A16E22D-CA31-4939-A503-B3E69DBBB09F}" destId="{49EAD6B6-C64D-437D-A1DE-8BE3FBE8BCE3}" srcOrd="1" destOrd="2" presId="urn:microsoft.com/office/officeart/2005/8/layout/cycle4"/>
    <dgm:cxn modelId="{80E7E415-2F3A-485B-B86C-AEF7543AA210}" type="presOf" srcId="{F4E1A491-A9EA-4774-B1F0-835D2B130631}" destId="{BD87944D-DB38-4669-9C18-EB3D46F20EBB}" srcOrd="1" destOrd="0" presId="urn:microsoft.com/office/officeart/2005/8/layout/cycle4"/>
    <dgm:cxn modelId="{AC76751B-FB29-4783-9203-38611AED06FD}" type="presOf" srcId="{F6C79063-AF3B-4615-B362-6F6B4EF0430B}" destId="{79BA13C2-354E-43CF-83F4-F3DDED2B430F}" srcOrd="0" destOrd="3" presId="urn:microsoft.com/office/officeart/2005/8/layout/cycle4"/>
    <dgm:cxn modelId="{C3D9E51C-C906-43DC-8FEC-F3E00BA85E50}" type="presOf" srcId="{4C44D97F-648F-44BA-8396-5AEC18447BC7}" destId="{AE8EE431-4257-4AB6-8B53-4067B7A4CB4C}" srcOrd="0" destOrd="3" presId="urn:microsoft.com/office/officeart/2005/8/layout/cycle4"/>
    <dgm:cxn modelId="{056D3D22-2CF7-4B34-BBBC-1B797BD1754F}" srcId="{942ABEBE-F2DD-4279-9F72-4EC698723B66}" destId="{30D1D328-3DE0-494F-A467-2D3D256B4495}" srcOrd="1" destOrd="0" parTransId="{8DD9DD74-56B6-4AA4-B226-DC1E9469CC9E}" sibTransId="{A48092CC-72BA-4EF6-89D7-4053DFB7C560}"/>
    <dgm:cxn modelId="{D2F23F22-123A-4100-A276-F33113C5D1FE}" type="presOf" srcId="{243B6A4C-B1BB-411B-899D-9A056B2CB059}" destId="{BD87944D-DB38-4669-9C18-EB3D46F20EBB}" srcOrd="1" destOrd="4" presId="urn:microsoft.com/office/officeart/2005/8/layout/cycle4"/>
    <dgm:cxn modelId="{F2251724-3B3C-4993-B658-2728F41AD3A7}" srcId="{54840D0C-8C13-452D-BDC2-89BCCFF6BE04}" destId="{F4E1A491-A9EA-4774-B1F0-835D2B130631}" srcOrd="0" destOrd="0" parTransId="{D1436AB4-B214-425D-887E-57AC2D119F64}" sibTransId="{27F423A0-1B7D-4262-935D-54BC379338D9}"/>
    <dgm:cxn modelId="{D8F56B24-F554-4DCE-ADA6-932311456203}" srcId="{942ABEBE-F2DD-4279-9F72-4EC698723B66}" destId="{F3362CDF-E923-48B8-B95E-891F42193F7F}" srcOrd="3" destOrd="0" parTransId="{7EEF966A-9FC5-481C-B5ED-2E4E41BEB0E8}" sibTransId="{233BFD51-49AF-4CBE-869B-FAACD567891B}"/>
    <dgm:cxn modelId="{D04D8424-5FC5-4788-83EE-313F93C0C31D}" type="presOf" srcId="{243B6A4C-B1BB-411B-899D-9A056B2CB059}" destId="{FB0F605D-9DDF-4763-AA92-2E36C8B3B622}" srcOrd="0" destOrd="4" presId="urn:microsoft.com/office/officeart/2005/8/layout/cycle4"/>
    <dgm:cxn modelId="{E534D325-5678-49EF-A0F9-1294B523825A}" type="presOf" srcId="{6ADBFD09-02D3-4F6F-9201-509E4425FB60}" destId="{AE8EE431-4257-4AB6-8B53-4067B7A4CB4C}" srcOrd="0" destOrd="0" presId="urn:microsoft.com/office/officeart/2005/8/layout/cycle4"/>
    <dgm:cxn modelId="{4E15B227-5A0A-4857-B072-4512907C15EC}" type="presOf" srcId="{6ADBFD09-02D3-4F6F-9201-509E4425FB60}" destId="{80519407-D5BE-454E-9D6A-36926DB326C1}" srcOrd="1" destOrd="0" presId="urn:microsoft.com/office/officeart/2005/8/layout/cycle4"/>
    <dgm:cxn modelId="{EBC1402A-2946-42DC-A9C5-A47F8333D518}" srcId="{F3362CDF-E923-48B8-B95E-891F42193F7F}" destId="{36FA9C97-3AEB-4ED3-B5D3-29CF8A968126}" srcOrd="5" destOrd="0" parTransId="{DAE7D2F2-F60A-4FAA-8AF5-E1E50E200114}" sibTransId="{AAF9700A-6A0B-4704-9175-4C2D93B209B4}"/>
    <dgm:cxn modelId="{55698F2D-7FDC-4E5A-BDAD-FAED833023B8}" srcId="{54840D0C-8C13-452D-BDC2-89BCCFF6BE04}" destId="{243B6A4C-B1BB-411B-899D-9A056B2CB059}" srcOrd="4" destOrd="0" parTransId="{5CF7C89A-9121-42F9-BECB-D56502629E84}" sibTransId="{426D4EA6-6E3C-4449-A153-56EBDCC04CD3}"/>
    <dgm:cxn modelId="{206C372E-1E74-48F9-BDCB-D946BFCDE9EC}" srcId="{CD36168D-53FA-41C3-8952-C53044B15A58}" destId="{6ADBFD09-02D3-4F6F-9201-509E4425FB60}" srcOrd="0" destOrd="0" parTransId="{09630E4C-A324-4128-BF53-2399BC561DEC}" sibTransId="{803579B5-9594-4692-AE82-935AD7CBC120}"/>
    <dgm:cxn modelId="{7D217F2E-4C0B-4C15-8BC9-6F6E5E11034F}" type="presOf" srcId="{CDA9E356-E4C8-4350-8C1F-5B8BD2B59140}" destId="{FB0F605D-9DDF-4763-AA92-2E36C8B3B622}" srcOrd="0" destOrd="2" presId="urn:microsoft.com/office/officeart/2005/8/layout/cycle4"/>
    <dgm:cxn modelId="{FDF0432F-8D7F-4229-8F2E-5A624A5D5ED6}" srcId="{30D1D328-3DE0-494F-A467-2D3D256B4495}" destId="{80719473-C723-465D-8CEB-6A3160EF2148}" srcOrd="3" destOrd="0" parTransId="{BEB3471B-0E9E-4A89-AEEB-E7CE29C66F70}" sibTransId="{F860C0E4-4E5F-4A5A-9650-FAF7BDDD1884}"/>
    <dgm:cxn modelId="{B0DFCA2F-0F9C-46DF-A791-DFF9118A34F7}" type="presOf" srcId="{5147A06B-E781-42FF-B9A3-F7EF2FE2F816}" destId="{79BA13C2-354E-43CF-83F4-F3DDED2B430F}" srcOrd="0" destOrd="0" presId="urn:microsoft.com/office/officeart/2005/8/layout/cycle4"/>
    <dgm:cxn modelId="{5DCCA038-8315-4D21-B8F8-EC572452D87C}" type="presOf" srcId="{2A16E22D-CA31-4939-A503-B3E69DBBB09F}" destId="{79BA13C2-354E-43CF-83F4-F3DDED2B430F}" srcOrd="0" destOrd="2" presId="urn:microsoft.com/office/officeart/2005/8/layout/cycle4"/>
    <dgm:cxn modelId="{138D4A3F-A0AC-45AB-A0F2-B7F168EE5D4D}" srcId="{30D1D328-3DE0-494F-A467-2D3D256B4495}" destId="{D1D76DED-1F0E-46B9-A96D-B3550F3B2696}" srcOrd="1" destOrd="0" parTransId="{24112A5F-F7EE-4CD2-BB51-2D9732AC4594}" sibTransId="{1CC7EEF1-8CA5-4C2D-AC35-4FE794234F31}"/>
    <dgm:cxn modelId="{B6316C5E-7465-4B93-A8EC-C6790C60C8E6}" srcId="{CD36168D-53FA-41C3-8952-C53044B15A58}" destId="{15759561-7C44-4724-9E70-33D6DA889ECD}" srcOrd="2" destOrd="0" parTransId="{C903EE9B-9797-4764-BE8C-7EE48A04BAB7}" sibTransId="{59173564-6906-4CFD-91CB-0B4166F30674}"/>
    <dgm:cxn modelId="{E9879C5E-25B9-4498-BF79-65C49B679EC3}" type="presOf" srcId="{36FA9C97-3AEB-4ED3-B5D3-29CF8A968126}" destId="{79BA13C2-354E-43CF-83F4-F3DDED2B430F}" srcOrd="0" destOrd="5" presId="urn:microsoft.com/office/officeart/2005/8/layout/cycle4"/>
    <dgm:cxn modelId="{CD9DB35E-A002-4863-A2D2-1D68665721CA}" type="presOf" srcId="{39543AEE-2EEF-453A-AE2B-EAC134B7DD6E}" destId="{BD87944D-DB38-4669-9C18-EB3D46F20EBB}" srcOrd="1" destOrd="1" presId="urn:microsoft.com/office/officeart/2005/8/layout/cycle4"/>
    <dgm:cxn modelId="{7E772A61-0D71-41AF-821E-FD5D5BC69019}" type="presOf" srcId="{D1D76DED-1F0E-46B9-A96D-B3550F3B2696}" destId="{C575EEAF-4151-4743-9965-583BFADE4454}" srcOrd="0" destOrd="1" presId="urn:microsoft.com/office/officeart/2005/8/layout/cycle4"/>
    <dgm:cxn modelId="{273B9462-7D22-4C44-BF90-E30232BDA699}" type="presOf" srcId="{94804A7C-3D31-4FE8-8B65-854F750A0FF3}" destId="{79BA13C2-354E-43CF-83F4-F3DDED2B430F}" srcOrd="0" destOrd="1" presId="urn:microsoft.com/office/officeart/2005/8/layout/cycle4"/>
    <dgm:cxn modelId="{8B494B43-39D6-4263-B456-31E1442C015D}" srcId="{54840D0C-8C13-452D-BDC2-89BCCFF6BE04}" destId="{39543AEE-2EEF-453A-AE2B-EAC134B7DD6E}" srcOrd="1" destOrd="0" parTransId="{ECC642BF-51EF-4704-A630-4789DF6A88CA}" sibTransId="{85B0A6C7-A18D-4137-B723-F51BAC8C4171}"/>
    <dgm:cxn modelId="{58FE7143-157A-4C9A-AC9E-2DE4AAC145F1}" type="presOf" srcId="{7C188B8B-8A16-4AB2-88E4-BAEFF468DE27}" destId="{FB0F605D-9DDF-4763-AA92-2E36C8B3B622}" srcOrd="0" destOrd="5" presId="urn:microsoft.com/office/officeart/2005/8/layout/cycle4"/>
    <dgm:cxn modelId="{709F7667-AA3B-448E-9B8E-74A313310D0E}" type="presOf" srcId="{C0D24D39-ADAC-49F8-AE39-17679D845AE6}" destId="{79BA13C2-354E-43CF-83F4-F3DDED2B430F}" srcOrd="0" destOrd="6" presId="urn:microsoft.com/office/officeart/2005/8/layout/cycle4"/>
    <dgm:cxn modelId="{6C44A367-4825-48BD-9A4E-BFC7861FBE40}" type="presOf" srcId="{39543AEE-2EEF-453A-AE2B-EAC134B7DD6E}" destId="{FB0F605D-9DDF-4763-AA92-2E36C8B3B622}" srcOrd="0" destOrd="1" presId="urn:microsoft.com/office/officeart/2005/8/layout/cycle4"/>
    <dgm:cxn modelId="{690C8B68-FF77-4204-9A02-5076CB2FCCC2}" type="presOf" srcId="{C0D24D39-ADAC-49F8-AE39-17679D845AE6}" destId="{49EAD6B6-C64D-437D-A1DE-8BE3FBE8BCE3}" srcOrd="1" destOrd="6" presId="urn:microsoft.com/office/officeart/2005/8/layout/cycle4"/>
    <dgm:cxn modelId="{861B9B6C-66F8-4591-A81C-351E40D5C2F4}" srcId="{F3362CDF-E923-48B8-B95E-891F42193F7F}" destId="{2A16E22D-CA31-4939-A503-B3E69DBBB09F}" srcOrd="2" destOrd="0" parTransId="{519383C2-98D6-4852-B7B6-AE95A1C52A46}" sibTransId="{28CA1F7B-C9D7-49B2-B8F5-9695BC2FB194}"/>
    <dgm:cxn modelId="{3AABE66C-4AA0-41BD-9A24-2BA944C583C3}" type="presOf" srcId="{942ABEBE-F2DD-4279-9F72-4EC698723B66}" destId="{A76E27B7-7307-4B78-A8A8-7DAF8F73D5BC}" srcOrd="0" destOrd="0" presId="urn:microsoft.com/office/officeart/2005/8/layout/cycle4"/>
    <dgm:cxn modelId="{23DF9E4D-A6C3-4F51-B339-45ECC6460473}" srcId="{CD36168D-53FA-41C3-8952-C53044B15A58}" destId="{4C44D97F-648F-44BA-8396-5AEC18447BC7}" srcOrd="3" destOrd="0" parTransId="{E490DFBF-7425-46EB-B22E-A46D0EB5734B}" sibTransId="{84DA9474-817B-4D26-BF25-F2FE196C5014}"/>
    <dgm:cxn modelId="{BE021E50-7D41-4B33-A6A6-DE8B6A1BB0AC}" type="presOf" srcId="{4C44D97F-648F-44BA-8396-5AEC18447BC7}" destId="{80519407-D5BE-454E-9D6A-36926DB326C1}" srcOrd="1" destOrd="3" presId="urn:microsoft.com/office/officeart/2005/8/layout/cycle4"/>
    <dgm:cxn modelId="{BA62DD51-6416-4A85-AA96-F1DA1C4F6173}" srcId="{30D1D328-3DE0-494F-A467-2D3D256B4495}" destId="{26F90C24-E59B-4AD2-964C-283C66F65F35}" srcOrd="2" destOrd="0" parTransId="{49768C25-8A55-4D2B-9ED9-E03FE5671BFD}" sibTransId="{7B702419-C6D5-4B0A-999A-3DB2DDA7CC20}"/>
    <dgm:cxn modelId="{69455575-CB1A-4CBF-9CB8-CB303405433D}" srcId="{CD36168D-53FA-41C3-8952-C53044B15A58}" destId="{FAD23C19-8FD2-4C28-B492-D05BA84A482F}" srcOrd="4" destOrd="0" parTransId="{2A50EFC6-4173-43A9-842A-5B2A85886456}" sibTransId="{174B4827-A2CD-4F20-A120-2F199A091C8C}"/>
    <dgm:cxn modelId="{9A5FB557-A42D-4E6F-B09B-42FFB6C10A07}" type="presOf" srcId="{26F90C24-E59B-4AD2-964C-283C66F65F35}" destId="{C575EEAF-4151-4743-9965-583BFADE4454}" srcOrd="0" destOrd="2" presId="urn:microsoft.com/office/officeart/2005/8/layout/cycle4"/>
    <dgm:cxn modelId="{5CA7EB7F-B3FF-4F29-8CD6-E0B83B749D28}" srcId="{F3362CDF-E923-48B8-B95E-891F42193F7F}" destId="{5147A06B-E781-42FF-B9A3-F7EF2FE2F816}" srcOrd="0" destOrd="0" parTransId="{D3DEA931-F100-4426-AE68-4D62B491796F}" sibTransId="{FB91924C-124C-4617-980D-E93429D8AF88}"/>
    <dgm:cxn modelId="{253D8280-A5A1-4911-AE0A-8A2ECBC151EA}" type="presOf" srcId="{FAD23C19-8FD2-4C28-B492-D05BA84A482F}" destId="{AE8EE431-4257-4AB6-8B53-4067B7A4CB4C}" srcOrd="0" destOrd="4" presId="urn:microsoft.com/office/officeart/2005/8/layout/cycle4"/>
    <dgm:cxn modelId="{D4013A86-7D13-49DA-8476-147395F815B4}" type="presOf" srcId="{94804A7C-3D31-4FE8-8B65-854F750A0FF3}" destId="{49EAD6B6-C64D-437D-A1DE-8BE3FBE8BCE3}" srcOrd="1" destOrd="1" presId="urn:microsoft.com/office/officeart/2005/8/layout/cycle4"/>
    <dgm:cxn modelId="{CEEB678D-DCD2-4344-8CE3-E1FA2B932A4C}" type="presOf" srcId="{FAA90771-AA3B-427A-B1CD-AC06497C5DD7}" destId="{AE8EE431-4257-4AB6-8B53-4067B7A4CB4C}" srcOrd="0" destOrd="1" presId="urn:microsoft.com/office/officeart/2005/8/layout/cycle4"/>
    <dgm:cxn modelId="{CBA94494-F905-4B5C-882C-AAEC37369EB5}" type="presOf" srcId="{63FB4274-E9F1-4D88-BBFE-85678431F5A5}" destId="{49C6872E-ED78-45BE-9291-699D16DB0585}" srcOrd="1" destOrd="0" presId="urn:microsoft.com/office/officeart/2005/8/layout/cycle4"/>
    <dgm:cxn modelId="{015C7395-CB30-41C2-A653-9CB48178E608}" type="presOf" srcId="{CDA9E356-E4C8-4350-8C1F-5B8BD2B59140}" destId="{BD87944D-DB38-4669-9C18-EB3D46F20EBB}" srcOrd="1" destOrd="2" presId="urn:microsoft.com/office/officeart/2005/8/layout/cycle4"/>
    <dgm:cxn modelId="{EF055696-3EB6-41DE-ADB2-35781F00EF60}" srcId="{F3362CDF-E923-48B8-B95E-891F42193F7F}" destId="{F6C79063-AF3B-4615-B362-6F6B4EF0430B}" srcOrd="3" destOrd="0" parTransId="{9CE4077C-E536-490C-A79E-35810C2CBF3E}" sibTransId="{83DFA6D8-45FA-44AF-BCBB-A72736475E3C}"/>
    <dgm:cxn modelId="{FB93E496-E70E-473C-8794-58F8E72BECFD}" srcId="{F3362CDF-E923-48B8-B95E-891F42193F7F}" destId="{94804A7C-3D31-4FE8-8B65-854F750A0FF3}" srcOrd="1" destOrd="0" parTransId="{3DD368F6-D247-4ED3-8AB0-0C9726FB8157}" sibTransId="{AD1BF910-A4F8-43E6-A0A1-8D7472DD38A8}"/>
    <dgm:cxn modelId="{800A6A9A-4A5C-484D-9ABC-49EEDE987DC4}" srcId="{F3362CDF-E923-48B8-B95E-891F42193F7F}" destId="{7243C5FA-44A1-4FC2-9242-DFBDA4BFF680}" srcOrd="4" destOrd="0" parTransId="{899B2389-25F4-4154-B3B3-4B332A3639CF}" sibTransId="{19BB9C4E-2488-406B-918E-31348732A661}"/>
    <dgm:cxn modelId="{DCCB3F9F-42C3-4F85-9362-2CF0FE397AF4}" srcId="{F3362CDF-E923-48B8-B95E-891F42193F7F}" destId="{C0D24D39-ADAC-49F8-AE39-17679D845AE6}" srcOrd="6" destOrd="0" parTransId="{99E84DF6-DC88-4B66-BD80-E5CCDB158212}" sibTransId="{A6D7FD66-7720-42F7-99E8-F53FEA6485F9}"/>
    <dgm:cxn modelId="{C5A89DA0-001E-489C-85CA-A1D9D652BC0A}" type="presOf" srcId="{CD36168D-53FA-41C3-8952-C53044B15A58}" destId="{B42832BD-3B0B-41AC-B66B-2008E5485107}" srcOrd="0" destOrd="0" presId="urn:microsoft.com/office/officeart/2005/8/layout/cycle4"/>
    <dgm:cxn modelId="{596B7AA8-A440-40A9-BA9A-EED5D1CD4C4A}" type="presOf" srcId="{54840D0C-8C13-452D-BDC2-89BCCFF6BE04}" destId="{3D88A160-8413-4F72-A1B6-AD357298E520}" srcOrd="0" destOrd="0" presId="urn:microsoft.com/office/officeart/2005/8/layout/cycle4"/>
    <dgm:cxn modelId="{DF1D31AC-D421-4083-AD00-171F8E800720}" type="presOf" srcId="{B37602BF-E0F8-4D8E-BED6-9AA5768B8FEF}" destId="{BD87944D-DB38-4669-9C18-EB3D46F20EBB}" srcOrd="1" destOrd="6" presId="urn:microsoft.com/office/officeart/2005/8/layout/cycle4"/>
    <dgm:cxn modelId="{21BCA6AD-8CB4-4D8D-99D8-E42C78A197AB}" type="presOf" srcId="{F6C79063-AF3B-4615-B362-6F6B4EF0430B}" destId="{49EAD6B6-C64D-437D-A1DE-8BE3FBE8BCE3}" srcOrd="1" destOrd="3" presId="urn:microsoft.com/office/officeart/2005/8/layout/cycle4"/>
    <dgm:cxn modelId="{B37D28B0-CEFA-429F-AEB9-F906730BCA9C}" type="presOf" srcId="{F4E1A491-A9EA-4774-B1F0-835D2B130631}" destId="{FB0F605D-9DDF-4763-AA92-2E36C8B3B622}" srcOrd="0" destOrd="0" presId="urn:microsoft.com/office/officeart/2005/8/layout/cycle4"/>
    <dgm:cxn modelId="{4E2FA2B1-606E-45BD-9A70-B086E7492966}" type="presOf" srcId="{D1D76DED-1F0E-46B9-A96D-B3550F3B2696}" destId="{49C6872E-ED78-45BE-9291-699D16DB0585}" srcOrd="1" destOrd="1" presId="urn:microsoft.com/office/officeart/2005/8/layout/cycle4"/>
    <dgm:cxn modelId="{B77249B6-9FCF-4AAB-9E1F-966755EA4C95}" type="presOf" srcId="{80719473-C723-465D-8CEB-6A3160EF2148}" destId="{C575EEAF-4151-4743-9965-583BFADE4454}" srcOrd="0" destOrd="3" presId="urn:microsoft.com/office/officeart/2005/8/layout/cycle4"/>
    <dgm:cxn modelId="{500C8BBC-7734-43E5-9ACE-8BA7D7C7770D}" type="presOf" srcId="{15759561-7C44-4724-9E70-33D6DA889ECD}" destId="{80519407-D5BE-454E-9D6A-36926DB326C1}" srcOrd="1" destOrd="2" presId="urn:microsoft.com/office/officeart/2005/8/layout/cycle4"/>
    <dgm:cxn modelId="{8B7DEEBC-765F-4FED-B2FB-0802C620C0DF}" type="presOf" srcId="{26F90C24-E59B-4AD2-964C-283C66F65F35}" destId="{49C6872E-ED78-45BE-9291-699D16DB0585}" srcOrd="1" destOrd="2" presId="urn:microsoft.com/office/officeart/2005/8/layout/cycle4"/>
    <dgm:cxn modelId="{5729D8C0-2F2A-4205-B557-A4CA20F07BE0}" type="presOf" srcId="{5147A06B-E781-42FF-B9A3-F7EF2FE2F816}" destId="{49EAD6B6-C64D-437D-A1DE-8BE3FBE8BCE3}" srcOrd="1" destOrd="0" presId="urn:microsoft.com/office/officeart/2005/8/layout/cycle4"/>
    <dgm:cxn modelId="{0DFC4FC2-1C02-41A0-A134-49280887334A}" srcId="{54840D0C-8C13-452D-BDC2-89BCCFF6BE04}" destId="{CDA9E356-E4C8-4350-8C1F-5B8BD2B59140}" srcOrd="2" destOrd="0" parTransId="{38908D3A-407E-4A51-ACC3-5296C8F8F13D}" sibTransId="{0E256103-D9C6-4084-9B74-CD7409DCFF6C}"/>
    <dgm:cxn modelId="{4205B5C3-4333-44F1-A2A9-3DACE9181FD5}" type="presOf" srcId="{7C188B8B-8A16-4AB2-88E4-BAEFF468DE27}" destId="{BD87944D-DB38-4669-9C18-EB3D46F20EBB}" srcOrd="1" destOrd="5" presId="urn:microsoft.com/office/officeart/2005/8/layout/cycle4"/>
    <dgm:cxn modelId="{BFBA04C4-58AE-48C9-B9C0-169B2ABD5EF2}" srcId="{942ABEBE-F2DD-4279-9F72-4EC698723B66}" destId="{54840D0C-8C13-452D-BDC2-89BCCFF6BE04}" srcOrd="2" destOrd="0" parTransId="{96EBA1FD-DA5E-435E-80E3-E59A82F01F40}" sibTransId="{5599845E-A888-4A9A-AF71-316123B30CEF}"/>
    <dgm:cxn modelId="{F4FDA6CE-75F4-4514-8DAD-174BBDD81BC5}" srcId="{942ABEBE-F2DD-4279-9F72-4EC698723B66}" destId="{CD36168D-53FA-41C3-8952-C53044B15A58}" srcOrd="0" destOrd="0" parTransId="{040BFC31-2BEA-4291-9070-0FED73153005}" sibTransId="{FB116542-DBC0-4A69-9A66-A71C2C99D5C2}"/>
    <dgm:cxn modelId="{2B2810D0-03C7-4291-9959-74F65AF6BC08}" type="presOf" srcId="{63FB4274-E9F1-4D88-BBFE-85678431F5A5}" destId="{C575EEAF-4151-4743-9965-583BFADE4454}" srcOrd="0" destOrd="0" presId="urn:microsoft.com/office/officeart/2005/8/layout/cycle4"/>
    <dgm:cxn modelId="{87ABE4D4-0561-4F78-8E9E-E27A1BDE10F9}" type="presOf" srcId="{7243C5FA-44A1-4FC2-9242-DFBDA4BFF680}" destId="{79BA13C2-354E-43CF-83F4-F3DDED2B430F}" srcOrd="0" destOrd="4" presId="urn:microsoft.com/office/officeart/2005/8/layout/cycle4"/>
    <dgm:cxn modelId="{B546A5DB-6220-4924-B0F5-E00E54FB4D6F}" type="presOf" srcId="{FAA90771-AA3B-427A-B1CD-AC06497C5DD7}" destId="{80519407-D5BE-454E-9D6A-36926DB326C1}" srcOrd="1" destOrd="1" presId="urn:microsoft.com/office/officeart/2005/8/layout/cycle4"/>
    <dgm:cxn modelId="{3AEB54DF-DDDD-4C83-A18A-E865E0C75B04}" type="presOf" srcId="{30D1D328-3DE0-494F-A467-2D3D256B4495}" destId="{9AE2249F-AA5F-4EBC-8F61-DD7C49800E6C}" srcOrd="0" destOrd="0" presId="urn:microsoft.com/office/officeart/2005/8/layout/cycle4"/>
    <dgm:cxn modelId="{3A5BCEE7-D4BC-4491-B70F-AFFB446DE02D}" type="presOf" srcId="{7243C5FA-44A1-4FC2-9242-DFBDA4BFF680}" destId="{49EAD6B6-C64D-437D-A1DE-8BE3FBE8BCE3}" srcOrd="1" destOrd="4" presId="urn:microsoft.com/office/officeart/2005/8/layout/cycle4"/>
    <dgm:cxn modelId="{54C040E8-C98F-4A0D-99BE-F14D4267A43F}" srcId="{54840D0C-8C13-452D-BDC2-89BCCFF6BE04}" destId="{34F92E21-4DFF-4783-84EF-1B0714C02D5D}" srcOrd="3" destOrd="0" parTransId="{F99506E4-9DF7-400D-93F3-B5FDE41FE8CE}" sibTransId="{A2C866A5-5696-4CEB-9589-7C8D361BF8EF}"/>
    <dgm:cxn modelId="{B587AEEA-53CB-4E48-921D-24B1A4504063}" type="presOf" srcId="{B37602BF-E0F8-4D8E-BED6-9AA5768B8FEF}" destId="{FB0F605D-9DDF-4763-AA92-2E36C8B3B622}" srcOrd="0" destOrd="6" presId="urn:microsoft.com/office/officeart/2005/8/layout/cycle4"/>
    <dgm:cxn modelId="{F2080CED-C49A-4C9A-8393-836479F13124}" type="presOf" srcId="{34F92E21-4DFF-4783-84EF-1B0714C02D5D}" destId="{FB0F605D-9DDF-4763-AA92-2E36C8B3B622}" srcOrd="0" destOrd="3" presId="urn:microsoft.com/office/officeart/2005/8/layout/cycle4"/>
    <dgm:cxn modelId="{A5F941F0-3A5B-48F7-8ABE-3BE7DC8E2728}" srcId="{CD36168D-53FA-41C3-8952-C53044B15A58}" destId="{FAA90771-AA3B-427A-B1CD-AC06497C5DD7}" srcOrd="1" destOrd="0" parTransId="{394D963A-FEDC-408E-9ED6-2E78FF749FBE}" sibTransId="{4026008E-6A64-4305-8877-9DA8920A976C}"/>
    <dgm:cxn modelId="{5BA315F3-C313-4847-8CEC-3FD6F3B0FADB}" type="presOf" srcId="{80719473-C723-465D-8CEB-6A3160EF2148}" destId="{49C6872E-ED78-45BE-9291-699D16DB0585}" srcOrd="1" destOrd="3" presId="urn:microsoft.com/office/officeart/2005/8/layout/cycle4"/>
    <dgm:cxn modelId="{7469B190-70D6-4951-90B5-F43CF25AA8EF}" type="presParOf" srcId="{A76E27B7-7307-4B78-A8A8-7DAF8F73D5BC}" destId="{5A01D180-63E5-44DA-A1A8-41B13D53AEE2}" srcOrd="0" destOrd="0" presId="urn:microsoft.com/office/officeart/2005/8/layout/cycle4"/>
    <dgm:cxn modelId="{CC7CFF45-333E-426B-B291-7253515A7CCE}" type="presParOf" srcId="{5A01D180-63E5-44DA-A1A8-41B13D53AEE2}" destId="{891E5AB2-D6AD-454B-8A3F-3EE60B91893E}" srcOrd="0" destOrd="0" presId="urn:microsoft.com/office/officeart/2005/8/layout/cycle4"/>
    <dgm:cxn modelId="{633B1733-DD31-4A8C-BD11-E3BEA58CD6BD}" type="presParOf" srcId="{891E5AB2-D6AD-454B-8A3F-3EE60B91893E}" destId="{AE8EE431-4257-4AB6-8B53-4067B7A4CB4C}" srcOrd="0" destOrd="0" presId="urn:microsoft.com/office/officeart/2005/8/layout/cycle4"/>
    <dgm:cxn modelId="{3AEC014C-B06B-40FE-A708-36FE0FD04302}" type="presParOf" srcId="{891E5AB2-D6AD-454B-8A3F-3EE60B91893E}" destId="{80519407-D5BE-454E-9D6A-36926DB326C1}" srcOrd="1" destOrd="0" presId="urn:microsoft.com/office/officeart/2005/8/layout/cycle4"/>
    <dgm:cxn modelId="{7F57E042-1284-4CF8-AA8E-582885C76505}" type="presParOf" srcId="{5A01D180-63E5-44DA-A1A8-41B13D53AEE2}" destId="{E89A7A3A-9B1F-4A88-A43D-8F65839EDA94}" srcOrd="1" destOrd="0" presId="urn:microsoft.com/office/officeart/2005/8/layout/cycle4"/>
    <dgm:cxn modelId="{AFB7D0F7-F468-448F-AB82-CF3294FFC481}" type="presParOf" srcId="{E89A7A3A-9B1F-4A88-A43D-8F65839EDA94}" destId="{C575EEAF-4151-4743-9965-583BFADE4454}" srcOrd="0" destOrd="0" presId="urn:microsoft.com/office/officeart/2005/8/layout/cycle4"/>
    <dgm:cxn modelId="{59A0A1A3-8EF0-4D5B-93E3-BA140C29A6E2}" type="presParOf" srcId="{E89A7A3A-9B1F-4A88-A43D-8F65839EDA94}" destId="{49C6872E-ED78-45BE-9291-699D16DB0585}" srcOrd="1" destOrd="0" presId="urn:microsoft.com/office/officeart/2005/8/layout/cycle4"/>
    <dgm:cxn modelId="{D2FE132B-348F-4334-A2A5-DCC08B322A7F}" type="presParOf" srcId="{5A01D180-63E5-44DA-A1A8-41B13D53AEE2}" destId="{D2146EF6-5871-4F5F-83C9-E629EE24095A}" srcOrd="2" destOrd="0" presId="urn:microsoft.com/office/officeart/2005/8/layout/cycle4"/>
    <dgm:cxn modelId="{C13743FA-B9B7-4673-A7A5-A0CD7964EAB1}" type="presParOf" srcId="{D2146EF6-5871-4F5F-83C9-E629EE24095A}" destId="{FB0F605D-9DDF-4763-AA92-2E36C8B3B622}" srcOrd="0" destOrd="0" presId="urn:microsoft.com/office/officeart/2005/8/layout/cycle4"/>
    <dgm:cxn modelId="{32313ABC-C35A-43FD-8BCE-98C3ABC978AF}" type="presParOf" srcId="{D2146EF6-5871-4F5F-83C9-E629EE24095A}" destId="{BD87944D-DB38-4669-9C18-EB3D46F20EBB}" srcOrd="1" destOrd="0" presId="urn:microsoft.com/office/officeart/2005/8/layout/cycle4"/>
    <dgm:cxn modelId="{BC24E606-DF3E-45C6-A835-E769999C4CF5}" type="presParOf" srcId="{5A01D180-63E5-44DA-A1A8-41B13D53AEE2}" destId="{3FB0F4A5-FC12-4703-9A60-91268412297D}" srcOrd="3" destOrd="0" presId="urn:microsoft.com/office/officeart/2005/8/layout/cycle4"/>
    <dgm:cxn modelId="{B178DA1C-4D24-4683-BD42-BEBF14AFBA0F}" type="presParOf" srcId="{3FB0F4A5-FC12-4703-9A60-91268412297D}" destId="{79BA13C2-354E-43CF-83F4-F3DDED2B430F}" srcOrd="0" destOrd="0" presId="urn:microsoft.com/office/officeart/2005/8/layout/cycle4"/>
    <dgm:cxn modelId="{A21B02F1-D6A7-4C18-8A1C-E2EEC30631B9}" type="presParOf" srcId="{3FB0F4A5-FC12-4703-9A60-91268412297D}" destId="{49EAD6B6-C64D-437D-A1DE-8BE3FBE8BCE3}" srcOrd="1" destOrd="0" presId="urn:microsoft.com/office/officeart/2005/8/layout/cycle4"/>
    <dgm:cxn modelId="{988E4F1C-EE0A-4886-AEDC-53DFC09A70BF}" type="presParOf" srcId="{5A01D180-63E5-44DA-A1A8-41B13D53AEE2}" destId="{EA5C6505-4540-489A-A081-21AF2D8B9361}" srcOrd="4" destOrd="0" presId="urn:microsoft.com/office/officeart/2005/8/layout/cycle4"/>
    <dgm:cxn modelId="{6695FB3B-0A37-4941-87FD-BD20CAB5B588}" type="presParOf" srcId="{A76E27B7-7307-4B78-A8A8-7DAF8F73D5BC}" destId="{A61E7ED3-C0CF-464D-A7C1-0D9D0C4E48F7}" srcOrd="1" destOrd="0" presId="urn:microsoft.com/office/officeart/2005/8/layout/cycle4"/>
    <dgm:cxn modelId="{8AE02927-C72B-4A93-BE9A-089BE56C842D}" type="presParOf" srcId="{A61E7ED3-C0CF-464D-A7C1-0D9D0C4E48F7}" destId="{B42832BD-3B0B-41AC-B66B-2008E5485107}" srcOrd="0" destOrd="0" presId="urn:microsoft.com/office/officeart/2005/8/layout/cycle4"/>
    <dgm:cxn modelId="{EC1EB7F4-67E4-40E8-8FD4-AF9843A02503}" type="presParOf" srcId="{A61E7ED3-C0CF-464D-A7C1-0D9D0C4E48F7}" destId="{9AE2249F-AA5F-4EBC-8F61-DD7C49800E6C}" srcOrd="1" destOrd="0" presId="urn:microsoft.com/office/officeart/2005/8/layout/cycle4"/>
    <dgm:cxn modelId="{FDCF9937-DF41-4EA7-AED0-4588C9E66751}" type="presParOf" srcId="{A61E7ED3-C0CF-464D-A7C1-0D9D0C4E48F7}" destId="{3D88A160-8413-4F72-A1B6-AD357298E520}" srcOrd="2" destOrd="0" presId="urn:microsoft.com/office/officeart/2005/8/layout/cycle4"/>
    <dgm:cxn modelId="{20C43A0B-6846-4687-ABCA-BF1DC8C98889}" type="presParOf" srcId="{A61E7ED3-C0CF-464D-A7C1-0D9D0C4E48F7}" destId="{A3EED7EB-7931-49B2-8D5F-09B813B6A775}" srcOrd="3" destOrd="0" presId="urn:microsoft.com/office/officeart/2005/8/layout/cycle4"/>
    <dgm:cxn modelId="{CA1A9BE1-5FC2-4239-BB35-FBAEE43473F7}" type="presParOf" srcId="{A61E7ED3-C0CF-464D-A7C1-0D9D0C4E48F7}" destId="{6F435CC4-2D63-4D88-9176-08A2517F3CF4}" srcOrd="4" destOrd="0" presId="urn:microsoft.com/office/officeart/2005/8/layout/cycle4"/>
    <dgm:cxn modelId="{F01F926A-1F24-4466-BD7B-3CDF23047AF6}" type="presParOf" srcId="{A76E27B7-7307-4B78-A8A8-7DAF8F73D5BC}" destId="{2297FFFE-86B8-4FF5-98AC-62AEFD88DA7D}" srcOrd="2" destOrd="0" presId="urn:microsoft.com/office/officeart/2005/8/layout/cycle4"/>
    <dgm:cxn modelId="{77DF81A6-92FE-4FF3-9F29-2FC9A4EAB5DA}" type="presParOf" srcId="{A76E27B7-7307-4B78-A8A8-7DAF8F73D5BC}" destId="{E077D669-CCA3-4843-9411-A1BC3DF8469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F605D-9DDF-4763-AA92-2E36C8B3B622}">
      <dsp:nvSpPr>
        <dsp:cNvPr id="0" name=""/>
        <dsp:cNvSpPr/>
      </dsp:nvSpPr>
      <dsp:spPr>
        <a:xfrm>
          <a:off x="5268905" y="3148124"/>
          <a:ext cx="2403888" cy="1557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Perceptions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Resources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Continuity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Culture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6024278" y="3571624"/>
        <a:ext cx="1614309" cy="1099469"/>
      </dsp:txXfrm>
    </dsp:sp>
    <dsp:sp modelId="{79BA13C2-354E-43CF-83F4-F3DDED2B430F}">
      <dsp:nvSpPr>
        <dsp:cNvPr id="0" name=""/>
        <dsp:cNvSpPr/>
      </dsp:nvSpPr>
      <dsp:spPr>
        <a:xfrm>
          <a:off x="509653" y="3071916"/>
          <a:ext cx="2815602" cy="1557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Service Delivery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Impact/Capacity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Resource Utilization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Continuity/Focus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Diversity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</dsp:txBody>
      <dsp:txXfrm>
        <a:off x="543859" y="3495416"/>
        <a:ext cx="1902509" cy="1099469"/>
      </dsp:txXfrm>
    </dsp:sp>
    <dsp:sp modelId="{C575EEAF-4151-4743-9965-583BFADE4454}">
      <dsp:nvSpPr>
        <dsp:cNvPr id="0" name=""/>
        <dsp:cNvSpPr/>
      </dsp:nvSpPr>
      <dsp:spPr>
        <a:xfrm>
          <a:off x="4892120" y="0"/>
          <a:ext cx="2710384" cy="1557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Communication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Training and Development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Inconsistency/Continuity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Resource utilization</a:t>
          </a:r>
        </a:p>
      </dsp:txBody>
      <dsp:txXfrm>
        <a:off x="5739441" y="34206"/>
        <a:ext cx="1828856" cy="1099469"/>
      </dsp:txXfrm>
    </dsp:sp>
    <dsp:sp modelId="{AE8EE431-4257-4AB6-8B53-4067B7A4CB4C}">
      <dsp:nvSpPr>
        <dsp:cNvPr id="0" name=""/>
        <dsp:cNvSpPr/>
      </dsp:nvSpPr>
      <dsp:spPr>
        <a:xfrm>
          <a:off x="391346" y="0"/>
          <a:ext cx="3441695" cy="1557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Diversity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Optimism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Impact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Direction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Openness </a:t>
          </a:r>
        </a:p>
      </dsp:txBody>
      <dsp:txXfrm>
        <a:off x="425552" y="34206"/>
        <a:ext cx="2340774" cy="1099469"/>
      </dsp:txXfrm>
    </dsp:sp>
    <dsp:sp modelId="{B42832BD-3B0B-41AC-B66B-2008E5485107}">
      <dsp:nvSpPr>
        <dsp:cNvPr id="0" name=""/>
        <dsp:cNvSpPr/>
      </dsp:nvSpPr>
      <dsp:spPr>
        <a:xfrm>
          <a:off x="1734719" y="277371"/>
          <a:ext cx="2107052" cy="210705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Strengths</a:t>
          </a:r>
        </a:p>
      </dsp:txBody>
      <dsp:txXfrm>
        <a:off x="2351860" y="894512"/>
        <a:ext cx="1489911" cy="1489911"/>
      </dsp:txXfrm>
    </dsp:sp>
    <dsp:sp modelId="{9AE2249F-AA5F-4EBC-8F61-DD7C49800E6C}">
      <dsp:nvSpPr>
        <dsp:cNvPr id="0" name=""/>
        <dsp:cNvSpPr/>
      </dsp:nvSpPr>
      <dsp:spPr>
        <a:xfrm rot="5400000">
          <a:off x="3939094" y="277371"/>
          <a:ext cx="2107052" cy="210705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Weaknesses</a:t>
          </a:r>
        </a:p>
      </dsp:txBody>
      <dsp:txXfrm rot="-5400000">
        <a:off x="3939094" y="894512"/>
        <a:ext cx="1489911" cy="1489911"/>
      </dsp:txXfrm>
    </dsp:sp>
    <dsp:sp modelId="{3D88A160-8413-4F72-A1B6-AD357298E520}">
      <dsp:nvSpPr>
        <dsp:cNvPr id="0" name=""/>
        <dsp:cNvSpPr/>
      </dsp:nvSpPr>
      <dsp:spPr>
        <a:xfrm rot="10800000">
          <a:off x="3939094" y="2481747"/>
          <a:ext cx="2107052" cy="210705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Threats</a:t>
          </a:r>
        </a:p>
      </dsp:txBody>
      <dsp:txXfrm rot="10800000">
        <a:off x="3939094" y="2481747"/>
        <a:ext cx="1489911" cy="1489911"/>
      </dsp:txXfrm>
    </dsp:sp>
    <dsp:sp modelId="{A3EED7EB-7931-49B2-8D5F-09B813B6A775}">
      <dsp:nvSpPr>
        <dsp:cNvPr id="0" name=""/>
        <dsp:cNvSpPr/>
      </dsp:nvSpPr>
      <dsp:spPr>
        <a:xfrm rot="16200000">
          <a:off x="1734719" y="2481747"/>
          <a:ext cx="2107052" cy="210705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Opportunities</a:t>
          </a:r>
        </a:p>
      </dsp:txBody>
      <dsp:txXfrm rot="5400000">
        <a:off x="2351860" y="2481747"/>
        <a:ext cx="1489911" cy="1489911"/>
      </dsp:txXfrm>
    </dsp:sp>
    <dsp:sp modelId="{2297FFFE-86B8-4FF5-98AC-62AEFD88DA7D}">
      <dsp:nvSpPr>
        <dsp:cNvPr id="0" name=""/>
        <dsp:cNvSpPr/>
      </dsp:nvSpPr>
      <dsp:spPr>
        <a:xfrm>
          <a:off x="3526686" y="1995130"/>
          <a:ext cx="727492" cy="63260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7D669-CCA3-4843-9411-A1BC3DF84695}">
      <dsp:nvSpPr>
        <dsp:cNvPr id="0" name=""/>
        <dsp:cNvSpPr/>
      </dsp:nvSpPr>
      <dsp:spPr>
        <a:xfrm rot="10800000">
          <a:off x="3526686" y="2238438"/>
          <a:ext cx="727492" cy="63260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D0AD9-6BC4-40D1-B887-FDEE4AF6583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C559C-E582-4846-8D87-F73B44F4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7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C559C-E582-4846-8D87-F73B44F483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7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C559C-E582-4846-8D87-F73B44F483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35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679" indent="-1766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20908-C9AD-4181-AE4D-8BF59410B7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2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406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 partners that have signed an MOU with us for the SCEFI. Other two CILs involved.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Helps stakeholders visualize strengths and weaknesses of the system, opportunities to align systems, optimize resources, and improve outcomes.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Phase one:  </a:t>
            </a:r>
            <a:r>
              <a:rPr lang="en-US" sz="1200" dirty="0"/>
              <a:t>Divided partners in small groups to map out systems. Agency being mapped included agency representatives. Mapped 6 agencies.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81925-CA98-455D-A45B-7A71D36D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27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consumer is shown the systems map for the agency they have experienced barriers with and asked how they experience differed from the map.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Preference is to map a consumer that has had barriers within multiple systems to not single out one system.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81925-CA98-455D-A45B-7A71D36D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71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DF6-A3A2-4D57-88EE-9C3E1B2C4E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49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DF6-A3A2-4D57-88EE-9C3E1B2C4E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69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DF6-A3A2-4D57-88EE-9C3E1B2C4E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2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DF6-A3A2-4D57-88EE-9C3E1B2C4E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88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DF6-A3A2-4D57-88EE-9C3E1B2C4E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43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DF6-A3A2-4D57-88EE-9C3E1B2C4E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68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DF6-A3A2-4D57-88EE-9C3E1B2C4E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55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DF6-A3A2-4D57-88EE-9C3E1B2C4E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76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DF6-A3A2-4D57-88EE-9C3E1B2C4E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85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DF6-A3A2-4D57-88EE-9C3E1B2C4E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03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DF6-A3A2-4D57-88EE-9C3E1B2C4E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62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C2E5755-BE71-42AB-90F6-2F0E564E55A6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75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68CF-544E-4644-A5ED-8BFA55AC904A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20DED0-842D-4236-8DE2-847A33CFA49E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73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E865-D6F4-43E8-B056-5F77FF98F8C7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42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2656-D9E5-45DE-AB78-A02B96C0D337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29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D20B-CD57-45CB-9DE3-30B0CB335A7F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38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F8FB-3BFB-4C6B-BFA1-0EF9A6BEF927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81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B5E6-956A-4BA4-975A-E7DEF0A26FCD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0816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274AE70-3B2E-4296-B975-61046C051972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27971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C607-3EF5-436E-A362-C37FB4F54254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6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AF28-6DF0-4504-9918-536BB1B9FA11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30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32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7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1690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651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7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3130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7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49273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7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7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7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7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51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5388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7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7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43119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2" name="Google Shape;142;p7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7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4461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9" name="Google Shape;149;p78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95638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7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670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BFDF6-A3A2-4D57-88EE-9C3E1B2C4E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4758159-BAD0-408E-BBE1-96B668F1C589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2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62390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5" Type="http://schemas.openxmlformats.org/officeDocument/2006/relationships/image" Target="../media/image23.jp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emesc.org/" TargetMode="External"/><Relationship Id="rId2" Type="http://schemas.openxmlformats.org/officeDocument/2006/relationships/hyperlink" Target="mailto:sjordan@able-sc.org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twitter.com/hiremesc" TargetMode="External"/><Relationship Id="rId5" Type="http://schemas.openxmlformats.org/officeDocument/2006/relationships/hyperlink" Target="https://www.instagram.com/hire_me_sc" TargetMode="External"/><Relationship Id="rId4" Type="http://schemas.openxmlformats.org/officeDocument/2006/relationships/hyperlink" Target="https://www.facebook.com/HireMeSC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452" y="4102417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JANUARY 2021  -  BOARD MEETING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32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451" y="4102417"/>
            <a:ext cx="8454493" cy="1096899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EXECUTIVE DIRECTOR’S REPORT – Shelly Simmons</a:t>
            </a:r>
            <a:endParaRPr lang="en-US" sz="2400" dirty="0"/>
          </a:p>
          <a:p>
            <a:pPr algn="l"/>
            <a:endParaRPr lang="en-US" sz="3200" b="1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7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451" y="4102417"/>
            <a:ext cx="8454493" cy="1096899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DIVISION OF AGING SERVICES UPDATE – Jennifer Coyne</a:t>
            </a:r>
            <a:endParaRPr lang="en-US" sz="2300" dirty="0"/>
          </a:p>
          <a:p>
            <a:pPr algn="l"/>
            <a:endParaRPr lang="en-US" sz="3200" b="1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13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451" y="4102417"/>
            <a:ext cx="8454493" cy="10968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GVRA UPDATE – Harriett Young</a:t>
            </a:r>
            <a:endParaRPr lang="en-US" sz="3200" dirty="0"/>
          </a:p>
          <a:p>
            <a:pPr algn="l"/>
            <a:endParaRPr lang="en-US" sz="3200" b="1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70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4265" y="428763"/>
            <a:ext cx="7033267" cy="902956"/>
          </a:xfrm>
        </p:spPr>
        <p:txBody>
          <a:bodyPr>
            <a:normAutofit/>
          </a:bodyPr>
          <a:lstStyle/>
          <a:p>
            <a:r>
              <a:rPr lang="en-US" sz="3600" dirty="0"/>
              <a:t>Agency SWOT Analysis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142067" y="1771696"/>
          <a:ext cx="7780866" cy="4866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8610630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451" y="4102417"/>
            <a:ext cx="8454493" cy="10968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SRC UPDATE – Kate Brady</a:t>
            </a:r>
            <a:endParaRPr lang="en-US" sz="3200" dirty="0"/>
          </a:p>
          <a:p>
            <a:pPr algn="l"/>
            <a:endParaRPr lang="en-US" sz="3200" b="1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33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451" y="4102417"/>
            <a:ext cx="8454493" cy="109689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HIRE ME SC – Jerri Davison &amp; Sandy Jordan</a:t>
            </a:r>
            <a:endParaRPr lang="en-US" sz="2800" dirty="0"/>
          </a:p>
          <a:p>
            <a:pPr algn="l"/>
            <a:endParaRPr lang="en-US" sz="3200" b="1" dirty="0">
              <a:solidFill>
                <a:schemeClr val="tx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86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7E7DF-8CD9-4B77-9B2A-26CF38526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6761584" y="8259821"/>
            <a:ext cx="5430416" cy="331087"/>
          </a:xfrm>
        </p:spPr>
        <p:txBody>
          <a:bodyPr/>
          <a:lstStyle/>
          <a:p>
            <a:r>
              <a:rPr lang="en-US" dirty="0"/>
              <a:t>Hire Me SC  </a:t>
            </a:r>
          </a:p>
        </p:txBody>
      </p:sp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AC3CD-1328-415A-B204-EEA3F73A9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11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CBB618-D822-4C25-B8B8-6F165AAF9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707" y="3995225"/>
            <a:ext cx="9182491" cy="108510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Jerri Davison, Assistant Director: Able SC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Sandy Jordan, Director of Employment Program: Able SC</a:t>
            </a: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pic>
        <p:nvPicPr>
          <p:cNvPr id="6" name="Picture 5" descr="Hire Me SC logo ">
            <a:extLst>
              <a:ext uri="{FF2B5EF4-FFF2-40B4-BE49-F238E27FC236}">
                <a16:creationId xmlns:a16="http://schemas.microsoft.com/office/drawing/2014/main" id="{BD0B2667-0436-4C2C-BBA2-51B835A99C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867" y="1567375"/>
            <a:ext cx="9544833" cy="234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85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1F15-894E-47D5-A7D6-F0A40F333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Hire Me SC?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B0BCD-A1A9-4E3A-9B11-8AE1B8C93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07699"/>
            <a:ext cx="10058400" cy="3931920"/>
          </a:xfrm>
        </p:spPr>
        <p:txBody>
          <a:bodyPr>
            <a:noAutofit/>
          </a:bodyPr>
          <a:lstStyle/>
          <a:p>
            <a:r>
              <a:rPr lang="en-US" sz="2000" b="1" i="0" dirty="0">
                <a:solidFill>
                  <a:srgbClr val="404041"/>
                </a:solidFill>
                <a:effectLst/>
                <a:latin typeface="Helvetica Neue"/>
              </a:rPr>
              <a:t>People with disabilities can work, want to work, and should be afforded every opportunity to work. </a:t>
            </a:r>
          </a:p>
          <a:p>
            <a:r>
              <a:rPr lang="en-US" sz="2000" b="1" i="0" dirty="0">
                <a:solidFill>
                  <a:srgbClr val="404041"/>
                </a:solidFill>
                <a:effectLst/>
                <a:latin typeface="Helvetica Neue"/>
              </a:rPr>
              <a:t>Hire Me SC is a statewide campaign that promotes a culture of inclusion across the state of South Carolina, one in which employment for every individual, disability or not, is the norm rather than the exception.</a:t>
            </a:r>
          </a:p>
          <a:p>
            <a:r>
              <a:rPr lang="en-US" sz="2000" b="1" i="0" dirty="0">
                <a:solidFill>
                  <a:srgbClr val="404041"/>
                </a:solidFill>
                <a:effectLst/>
                <a:latin typeface="Helvetica Neue"/>
              </a:rPr>
              <a:t>Powered by Able SC and the South Carolina Disability Employment Coalition (“SCDEC:” a coalition formed to eliminate employment barriers for individuals with disabilities).</a:t>
            </a:r>
          </a:p>
          <a:p>
            <a:r>
              <a:rPr lang="en-US" sz="2000" b="1" dirty="0">
                <a:solidFill>
                  <a:srgbClr val="404041"/>
                </a:solidFill>
                <a:latin typeface="Helvetica Neue"/>
              </a:rPr>
              <a:t>The Coalition formed in 2014 through funding from the SC Developmental Disabilities Council. Able SC received a five-year systems change grant (Partnerships in Employment) through ACL in 2016 which allowed the Coalition to expand and the creation of Hire Me SC.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4190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9D674-57A8-48C0-B111-A2DA5FA0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08" y="459714"/>
            <a:ext cx="10058400" cy="1371600"/>
          </a:xfrm>
        </p:spPr>
        <p:txBody>
          <a:bodyPr>
            <a:normAutofit/>
          </a:bodyPr>
          <a:lstStyle/>
          <a:p>
            <a:r>
              <a:rPr lang="en-US" b="1" dirty="0"/>
              <a:t>SC Employment First Initiative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1574B-FDD5-4C95-9127-6E18E6C4D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108" y="1610750"/>
            <a:ext cx="10058400" cy="3931920"/>
          </a:xfrm>
        </p:spPr>
        <p:txBody>
          <a:bodyPr>
            <a:normAutofit fontScale="25000" lnSpcReduction="20000"/>
          </a:bodyPr>
          <a:lstStyle/>
          <a:p>
            <a:r>
              <a:rPr lang="en-US" sz="8800" b="1" dirty="0"/>
              <a:t>Youth with disabilities </a:t>
            </a:r>
          </a:p>
          <a:p>
            <a:pPr lvl="1"/>
            <a:r>
              <a:rPr lang="en-US" sz="8800" dirty="0"/>
              <a:t>Pilot program/data collection </a:t>
            </a:r>
          </a:p>
          <a:p>
            <a:pPr lvl="1"/>
            <a:r>
              <a:rPr lang="en-US" sz="8800" dirty="0"/>
              <a:t>Peer support groups</a:t>
            </a:r>
          </a:p>
          <a:p>
            <a:pPr lvl="1"/>
            <a:r>
              <a:rPr lang="en-US" sz="8800" dirty="0"/>
              <a:t>Hire Me SC social media campaign </a:t>
            </a:r>
          </a:p>
          <a:p>
            <a:r>
              <a:rPr lang="en-US" sz="8800" b="1" dirty="0"/>
              <a:t>People with disabilities, service providers, and the community at large</a:t>
            </a:r>
          </a:p>
          <a:p>
            <a:pPr lvl="1"/>
            <a:r>
              <a:rPr lang="en-US" sz="8800" dirty="0"/>
              <a:t>Disability Benefits and Employment workshops</a:t>
            </a:r>
          </a:p>
          <a:p>
            <a:pPr lvl="1"/>
            <a:r>
              <a:rPr lang="en-US" sz="8800" dirty="0"/>
              <a:t>Employment First trainings</a:t>
            </a:r>
          </a:p>
          <a:p>
            <a:pPr lvl="1"/>
            <a:r>
              <a:rPr lang="en-US" sz="8800" dirty="0"/>
              <a:t>SC APSE chapter</a:t>
            </a:r>
          </a:p>
          <a:p>
            <a:pPr lvl="1"/>
            <a:r>
              <a:rPr lang="en-US" sz="8800" dirty="0"/>
              <a:t>Supported Decision Making</a:t>
            </a:r>
          </a:p>
          <a:p>
            <a:pPr lvl="1"/>
            <a:r>
              <a:rPr lang="en-US" sz="8800" dirty="0"/>
              <a:t>Legislation </a:t>
            </a:r>
          </a:p>
          <a:p>
            <a:r>
              <a:rPr lang="en-US" sz="8800" b="1" dirty="0"/>
              <a:t>Employers</a:t>
            </a:r>
          </a:p>
          <a:p>
            <a:pPr lvl="1"/>
            <a:r>
              <a:rPr lang="en-US" sz="8800" dirty="0"/>
              <a:t>Trainings</a:t>
            </a:r>
          </a:p>
          <a:p>
            <a:pPr lvl="1"/>
            <a:r>
              <a:rPr lang="en-US" sz="8800" dirty="0"/>
              <a:t>Employer Summit</a:t>
            </a:r>
          </a:p>
          <a:p>
            <a:pPr lvl="1"/>
            <a:r>
              <a:rPr lang="en-US" sz="8800" dirty="0"/>
              <a:t>Business Coalition</a:t>
            </a:r>
          </a:p>
          <a:p>
            <a:pPr lvl="1"/>
            <a:endParaRPr lang="en-US" dirty="0"/>
          </a:p>
        </p:txBody>
      </p:sp>
      <p:pic>
        <p:nvPicPr>
          <p:cNvPr id="5" name="Picture 4" descr="A person holding a Hire Me SC sign in the shape of South Carolina. Sign is blue and green. ">
            <a:extLst>
              <a:ext uri="{FF2B5EF4-FFF2-40B4-BE49-F238E27FC236}">
                <a16:creationId xmlns:a16="http://schemas.microsoft.com/office/drawing/2014/main" id="{8A27C256-DFEF-4813-A71B-9069BAF90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653" y="3757191"/>
            <a:ext cx="4116000" cy="27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36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A28A8-B38C-4791-B54A-76BC92110A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25393" y="7419068"/>
            <a:ext cx="1494453" cy="952500"/>
          </a:xfrm>
        </p:spPr>
        <p:txBody>
          <a:bodyPr/>
          <a:lstStyle/>
          <a:p>
            <a:r>
              <a:rPr lang="en-US" dirty="0"/>
              <a:t>Partners </a:t>
            </a:r>
          </a:p>
        </p:txBody>
      </p:sp>
      <p:pic>
        <p:nvPicPr>
          <p:cNvPr id="417" name="Google Shape;417;p14" descr="University of South Carolina School of Medicine Center for Disability Resources logo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9728" y="1587187"/>
            <a:ext cx="3871251" cy="1171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4" descr="AccessAbility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5965" y="25123"/>
            <a:ext cx="4094747" cy="1407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4" descr="South Carolina Department of Disabilities and Special Needs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7820" y="159227"/>
            <a:ext cx="1111436" cy="1856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4" descr="South Carolina State Department of Education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4448" y="5710731"/>
            <a:ext cx="4667389" cy="106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4" descr="South Carolina Developmental Disabilities Council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4448" y="3457323"/>
            <a:ext cx="2691055" cy="194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4" descr="Family Connection of South Carolina log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95688" y="413200"/>
            <a:ext cx="3291389" cy="140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4" descr="South Carolina Commission for the Bling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17129" y="135368"/>
            <a:ext cx="2252404" cy="138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4" descr="South Carolina Department of Employment and Workforce log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114975" y="3866216"/>
            <a:ext cx="359664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4" descr="South Carolina Department of Health and Human Services logo.  Healthy Connection Medicaid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7640" y="2323016"/>
            <a:ext cx="5180886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4" descr="SC Vocational Rehabilitation log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423856" y="5714215"/>
            <a:ext cx="3053649" cy="89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4" descr="Walton Options for Independent Living logo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191669" y="2936859"/>
            <a:ext cx="1486031" cy="2389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4" descr="Able SC logo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68033" y="1872170"/>
            <a:ext cx="1786327" cy="177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isability Rights South Carolina logo">
            <a:extLst>
              <a:ext uri="{FF2B5EF4-FFF2-40B4-BE49-F238E27FC236}">
                <a16:creationId xmlns:a16="http://schemas.microsoft.com/office/drawing/2014/main" id="{17866150-87DF-400D-8A55-8404C828264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76886" y="3646208"/>
            <a:ext cx="2241640" cy="1628925"/>
          </a:xfrm>
          <a:prstGeom prst="rect">
            <a:avLst/>
          </a:prstGeom>
        </p:spPr>
      </p:pic>
      <p:pic>
        <p:nvPicPr>
          <p:cNvPr id="5" name="Picture 4" descr="South Carolina Department of Mental Health logo">
            <a:extLst>
              <a:ext uri="{FF2B5EF4-FFF2-40B4-BE49-F238E27FC236}">
                <a16:creationId xmlns:a16="http://schemas.microsoft.com/office/drawing/2014/main" id="{FB89DC8E-E31E-4C85-96AF-AF553464885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89524" y="4959019"/>
            <a:ext cx="2871738" cy="21170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45" y="54606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TODAY’S AGENDA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6" y="91147"/>
            <a:ext cx="860702" cy="910271"/>
          </a:xfrm>
        </p:spPr>
      </p:pic>
      <p:sp>
        <p:nvSpPr>
          <p:cNvPr id="6" name="TextBox 5"/>
          <p:cNvSpPr txBox="1"/>
          <p:nvPr/>
        </p:nvSpPr>
        <p:spPr>
          <a:xfrm>
            <a:off x="632945" y="1866868"/>
            <a:ext cx="45616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r>
              <a:rPr lang="en-US" sz="1600" dirty="0"/>
              <a:t>I. Call to Order – Shelia Kitchens</a:t>
            </a:r>
          </a:p>
          <a:p>
            <a:r>
              <a:rPr lang="en-US" sz="1600" dirty="0"/>
              <a:t>II. Roll Call – Shelly Simmons</a:t>
            </a:r>
          </a:p>
          <a:p>
            <a:r>
              <a:rPr lang="en-US" sz="1600" dirty="0"/>
              <a:t>III. Review and Approval of Agenda – Shelia Kitchens</a:t>
            </a:r>
          </a:p>
          <a:p>
            <a:r>
              <a:rPr lang="en-US" sz="1600" dirty="0"/>
              <a:t>IV. Review and Approval of Fall Meeting Minutes – Shelia Kitchens</a:t>
            </a:r>
          </a:p>
          <a:p>
            <a:r>
              <a:rPr lang="en-US" sz="1600" dirty="0"/>
              <a:t>V. Board Training – Kay McGill, Project Independence, Georgia Low Vision Program</a:t>
            </a:r>
          </a:p>
          <a:p>
            <a:r>
              <a:rPr lang="en-US" sz="1600" dirty="0"/>
              <a:t>VI. Budget &amp; Home Access Program Update – Becky Ramage-Tuttle</a:t>
            </a:r>
          </a:p>
          <a:p>
            <a:r>
              <a:rPr lang="en-US" sz="1600" dirty="0"/>
              <a:t>VII. Executive Director’s Report – Shelly Simmons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39244-9C5A-44E7-8017-07EC257EE4A0}"/>
              </a:ext>
            </a:extLst>
          </p:cNvPr>
          <p:cNvSpPr txBox="1"/>
          <p:nvPr/>
        </p:nvSpPr>
        <p:spPr>
          <a:xfrm>
            <a:off x="5373858" y="2156616"/>
            <a:ext cx="43431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VIII. Division of Aging Services Update – Jennifer Coyne</a:t>
            </a:r>
          </a:p>
          <a:p>
            <a:r>
              <a:rPr lang="en-US" sz="1600" dirty="0"/>
              <a:t>IX. GVRA Update – Harriett Young</a:t>
            </a:r>
          </a:p>
          <a:p>
            <a:r>
              <a:rPr lang="en-US" sz="1600" dirty="0"/>
              <a:t>X. SRC Update – Kate Brady</a:t>
            </a:r>
          </a:p>
          <a:p>
            <a:r>
              <a:rPr lang="en-US" sz="1600" dirty="0"/>
              <a:t>XI. Board Training – Jerri Davison &amp; Sandy Jordan, Hire Me SC</a:t>
            </a:r>
          </a:p>
          <a:p>
            <a:r>
              <a:rPr lang="en-US" sz="1600" dirty="0"/>
              <a:t>XII. Next Meeting</a:t>
            </a:r>
          </a:p>
          <a:p>
            <a:r>
              <a:rPr lang="en-US" sz="1600" dirty="0"/>
              <a:t>XIII. Adjournment – Shelia Kitchen</a:t>
            </a:r>
          </a:p>
        </p:txBody>
      </p:sp>
    </p:spTree>
    <p:extLst>
      <p:ext uri="{BB962C8B-B14F-4D97-AF65-F5344CB8AC3E}">
        <p14:creationId xmlns:p14="http://schemas.microsoft.com/office/powerpoint/2010/main" val="2988391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FB49-51A5-4FCE-B09C-20763BC8B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717" y="432581"/>
            <a:ext cx="10058400" cy="1371600"/>
          </a:xfrm>
        </p:spPr>
        <p:txBody>
          <a:bodyPr/>
          <a:lstStyle/>
          <a:p>
            <a:r>
              <a:rPr lang="en-US" dirty="0"/>
              <a:t>Real Work with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86C19-038C-42A9-970D-02D331FF9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4" y="1807699"/>
            <a:ext cx="10295206" cy="3931920"/>
          </a:xfrm>
        </p:spPr>
        <p:txBody>
          <a:bodyPr>
            <a:normAutofit/>
          </a:bodyPr>
          <a:lstStyle/>
          <a:p>
            <a:r>
              <a:rPr lang="en-US" sz="2400" dirty="0"/>
              <a:t>Collaborative approach to working through barriers</a:t>
            </a:r>
          </a:p>
          <a:p>
            <a:pPr lvl="1"/>
            <a:r>
              <a:rPr lang="en-US" sz="2200" dirty="0"/>
              <a:t>Systems mapping</a:t>
            </a:r>
          </a:p>
          <a:p>
            <a:pPr lvl="1"/>
            <a:r>
              <a:rPr lang="en-US" sz="2200" dirty="0"/>
              <a:t>Journey mapping</a:t>
            </a:r>
          </a:p>
          <a:p>
            <a:r>
              <a:rPr lang="en-US" sz="2400" dirty="0"/>
              <a:t>Building partnerships at state and local level</a:t>
            </a:r>
          </a:p>
          <a:p>
            <a:pPr lvl="1"/>
            <a:r>
              <a:rPr lang="en-US" sz="2200" dirty="0"/>
              <a:t>ACCESS grant, VR involvement </a:t>
            </a:r>
          </a:p>
          <a:p>
            <a:pPr lvl="1"/>
            <a:r>
              <a:rPr lang="en-US" sz="2200" dirty="0"/>
              <a:t>DDSN/VR collaboration </a:t>
            </a:r>
          </a:p>
          <a:p>
            <a:r>
              <a:rPr lang="en-US" sz="2400" dirty="0"/>
              <a:t>Giving solutions</a:t>
            </a:r>
          </a:p>
          <a:p>
            <a:pPr lvl="1"/>
            <a:r>
              <a:rPr lang="en-US" sz="2200" dirty="0"/>
              <a:t>Best practices </a:t>
            </a:r>
          </a:p>
          <a:p>
            <a:pPr lvl="1"/>
            <a:r>
              <a:rPr lang="en-US" sz="2200" dirty="0"/>
              <a:t>Medicaid waiver (all partners agreed)</a:t>
            </a:r>
          </a:p>
          <a:p>
            <a:endParaRPr lang="en-US" dirty="0"/>
          </a:p>
        </p:txBody>
      </p:sp>
      <p:pic>
        <p:nvPicPr>
          <p:cNvPr id="5" name="Picture 4" descr="Hire Me SC partners standing in a group posing for a photo. ">
            <a:extLst>
              <a:ext uri="{FF2B5EF4-FFF2-40B4-BE49-F238E27FC236}">
                <a16:creationId xmlns:a16="http://schemas.microsoft.com/office/drawing/2014/main" id="{BD50B5CF-E601-4983-AE8F-98704F655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273" y="3543363"/>
            <a:ext cx="5021778" cy="30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5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908D-E93E-42E5-888C-2D71F7BD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883" y="361240"/>
            <a:ext cx="9329225" cy="67976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Systems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14813-C650-436D-BFF6-704E37E25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471" y="1287194"/>
            <a:ext cx="10739427" cy="5209566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Purpose: document how a system currently functions. Creates a visual of how a consumer experiences a system. </a:t>
            </a:r>
          </a:p>
          <a:p>
            <a:endParaRPr lang="en-US" sz="3200" dirty="0"/>
          </a:p>
          <a:p>
            <a:r>
              <a:rPr lang="en-US" sz="3200" dirty="0"/>
              <a:t>Phase One: </a:t>
            </a:r>
            <a:r>
              <a:rPr lang="en-US" sz="3200" b="1" dirty="0"/>
              <a:t>Information Gathering</a:t>
            </a:r>
          </a:p>
          <a:p>
            <a:pPr lvl="1"/>
            <a:r>
              <a:rPr lang="en-US" sz="3200" dirty="0"/>
              <a:t>Documented process points, factors, barriers, and intersections (used different shapes and colors for each piece). </a:t>
            </a:r>
          </a:p>
          <a:p>
            <a:r>
              <a:rPr lang="en-US" sz="3200" dirty="0"/>
              <a:t>Phase Two: </a:t>
            </a:r>
            <a:r>
              <a:rPr lang="en-US" sz="3200" b="1" dirty="0"/>
              <a:t>Analysis </a:t>
            </a:r>
          </a:p>
          <a:p>
            <a:pPr lvl="1"/>
            <a:r>
              <a:rPr lang="en-US" sz="3200" dirty="0"/>
              <a:t>Once map is complete, different individuals from agency (local and state) reviewed map and gave input, edits, and additions. </a:t>
            </a:r>
          </a:p>
          <a:p>
            <a:r>
              <a:rPr lang="en-US" sz="3200" dirty="0"/>
              <a:t>Phase Three: </a:t>
            </a:r>
            <a:r>
              <a:rPr lang="en-US" sz="3200" b="1" dirty="0"/>
              <a:t>Presentation of Maps </a:t>
            </a:r>
          </a:p>
          <a:p>
            <a:pPr lvl="1"/>
            <a:r>
              <a:rPr lang="en-US" sz="3200" dirty="0"/>
              <a:t>All maps were presented to partners with ongoing discussion on improvement of systems.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7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5243B-E034-4C87-85C5-4E11A84D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3105"/>
            <a:ext cx="10058400" cy="1371600"/>
          </a:xfrm>
        </p:spPr>
        <p:txBody>
          <a:bodyPr/>
          <a:lstStyle/>
          <a:p>
            <a:pPr algn="ctr"/>
            <a:r>
              <a:rPr lang="en-US" dirty="0"/>
              <a:t>Journey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60FC7-D609-4760-BF51-494989FB5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535" y="1568547"/>
            <a:ext cx="10578905" cy="4775982"/>
          </a:xfrm>
        </p:spPr>
        <p:txBody>
          <a:bodyPr>
            <a:noAutofit/>
          </a:bodyPr>
          <a:lstStyle/>
          <a:p>
            <a:r>
              <a:rPr lang="en-US" sz="2400" dirty="0"/>
              <a:t>Journey Mapping takes the process of systems mapping to the individual level. A map is created to detail an individual’s experience within a system. </a:t>
            </a:r>
          </a:p>
          <a:p>
            <a:r>
              <a:rPr lang="en-US" sz="2400" dirty="0"/>
              <a:t>Like systems mapping, process points, factors, barriers, and intersections are documented. </a:t>
            </a:r>
          </a:p>
          <a:p>
            <a:r>
              <a:rPr lang="en-US" sz="2400" dirty="0"/>
              <a:t>The professional takes notes, ask questions, and then creates a map based on the consumer’s experience.  The map is shared with the consumer and consumer makes edits as needed.</a:t>
            </a:r>
          </a:p>
          <a:p>
            <a:r>
              <a:rPr lang="en-US" sz="2400" dirty="0"/>
              <a:t>Once map is complete, it is shared with the partners to discuss what changes can be made to make our systems work better. </a:t>
            </a:r>
          </a:p>
        </p:txBody>
      </p:sp>
    </p:spTree>
    <p:extLst>
      <p:ext uri="{BB962C8B-B14F-4D97-AF65-F5344CB8AC3E}">
        <p14:creationId xmlns:p14="http://schemas.microsoft.com/office/powerpoint/2010/main" val="1834708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1060-D5D5-461F-A5D0-766F9DF2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8780585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 Retrospect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55063-E756-4CAA-8948-DD252DCB4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3753" y="1434254"/>
            <a:ext cx="4754880" cy="640080"/>
          </a:xfrm>
        </p:spPr>
        <p:txBody>
          <a:bodyPr>
            <a:normAutofit/>
          </a:bodyPr>
          <a:lstStyle/>
          <a:p>
            <a:r>
              <a:rPr lang="en-US" sz="2800" b="1" dirty="0"/>
              <a:t>What helped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41BBB-1ECE-45BD-9397-3363A985B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3753" y="2156226"/>
            <a:ext cx="4754880" cy="3200400"/>
          </a:xfrm>
        </p:spPr>
        <p:txBody>
          <a:bodyPr>
            <a:noAutofit/>
          </a:bodyPr>
          <a:lstStyle/>
          <a:p>
            <a:r>
              <a:rPr lang="en-US" sz="2400" dirty="0"/>
              <a:t>National technical assistance involvement.</a:t>
            </a:r>
          </a:p>
          <a:p>
            <a:r>
              <a:rPr lang="en-US" sz="2400" dirty="0"/>
              <a:t>Monthly, recurring meetings with partners. Chair from another agency. </a:t>
            </a:r>
          </a:p>
          <a:p>
            <a:r>
              <a:rPr lang="en-US" sz="2400" dirty="0"/>
              <a:t>Enhancing programs that already existed instead of creating new programs (ex. CTE). </a:t>
            </a:r>
          </a:p>
          <a:p>
            <a:r>
              <a:rPr lang="en-US" sz="2400" dirty="0"/>
              <a:t>Champions from each agency.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5E6A6-F53D-4D8C-8A91-35B4BBA15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3367" y="1454705"/>
            <a:ext cx="4754880" cy="640080"/>
          </a:xfrm>
        </p:spPr>
        <p:txBody>
          <a:bodyPr>
            <a:normAutofit/>
          </a:bodyPr>
          <a:lstStyle/>
          <a:p>
            <a:r>
              <a:rPr lang="en-US" sz="2800" b="1" dirty="0"/>
              <a:t>What could have helped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0DAADC-13CC-441A-BE3C-EDF44835F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2180" y="2202895"/>
            <a:ext cx="4754880" cy="3200400"/>
          </a:xfrm>
        </p:spPr>
        <p:txBody>
          <a:bodyPr>
            <a:normAutofit/>
          </a:bodyPr>
          <a:lstStyle/>
          <a:p>
            <a:r>
              <a:rPr lang="en-US" sz="2400" dirty="0"/>
              <a:t>SC Chamber involvement. </a:t>
            </a:r>
          </a:p>
          <a:p>
            <a:r>
              <a:rPr lang="en-US" sz="2400" dirty="0"/>
              <a:t>Dept of Transportation involvement. </a:t>
            </a:r>
          </a:p>
          <a:p>
            <a:r>
              <a:rPr lang="en-US" sz="2400" dirty="0"/>
              <a:t>Better agency collaboration as a foundation. </a:t>
            </a:r>
          </a:p>
          <a:p>
            <a:r>
              <a:rPr lang="en-US" sz="2400" dirty="0"/>
              <a:t>Minimal leadership turn-over. </a:t>
            </a:r>
          </a:p>
        </p:txBody>
      </p:sp>
    </p:spTree>
    <p:extLst>
      <p:ext uri="{BB962C8B-B14F-4D97-AF65-F5344CB8AC3E}">
        <p14:creationId xmlns:p14="http://schemas.microsoft.com/office/powerpoint/2010/main" val="462147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5C716-FCAB-4A29-BA1F-B00EB56CD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951" y="286629"/>
            <a:ext cx="9188548" cy="1072662"/>
          </a:xfrm>
        </p:spPr>
        <p:txBody>
          <a:bodyPr/>
          <a:lstStyle/>
          <a:p>
            <a:pPr algn="ctr"/>
            <a:r>
              <a:rPr lang="en-US" dirty="0"/>
              <a:t>High Importance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FA131-7FA4-4886-9CA1-4E4FE10EC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51" y="1463040"/>
            <a:ext cx="11050172" cy="474081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Systems change work </a:t>
            </a:r>
          </a:p>
          <a:p>
            <a:pPr lvl="1"/>
            <a:r>
              <a:rPr lang="en-US" sz="2200" dirty="0"/>
              <a:t>To make real, lasting change we had to continuously focus on systems change work. </a:t>
            </a:r>
          </a:p>
          <a:p>
            <a:r>
              <a:rPr lang="en-US" sz="2400" dirty="0"/>
              <a:t>Data collection	</a:t>
            </a:r>
          </a:p>
          <a:p>
            <a:pPr lvl="1"/>
            <a:r>
              <a:rPr lang="en-US" sz="2200" dirty="0"/>
              <a:t>Pilot program: data allowed us to see what was really happening. </a:t>
            </a:r>
          </a:p>
          <a:p>
            <a:r>
              <a:rPr lang="en-US" sz="2400" dirty="0"/>
              <a:t>Work with employers</a:t>
            </a:r>
          </a:p>
          <a:p>
            <a:pPr lvl="1"/>
            <a:r>
              <a:rPr lang="en-US" sz="2200" dirty="0"/>
              <a:t>Employers collaborating with each other through Business Coalition.</a:t>
            </a:r>
          </a:p>
          <a:p>
            <a:r>
              <a:rPr lang="en-US" sz="2400" dirty="0"/>
              <a:t>Engaging local partners </a:t>
            </a:r>
          </a:p>
          <a:p>
            <a:pPr lvl="1"/>
            <a:r>
              <a:rPr lang="en-US" sz="2200" dirty="0"/>
              <a:t>Insight into what was happening on the ground level. Focus on what practices within a system that needed to change. </a:t>
            </a:r>
          </a:p>
          <a:p>
            <a:r>
              <a:rPr lang="en-US" sz="2400" dirty="0"/>
              <a:t>Evidence-based best practices</a:t>
            </a:r>
          </a:p>
          <a:p>
            <a:r>
              <a:rPr lang="en-US" sz="2400" dirty="0"/>
              <a:t>Sharing the independent living philosophy</a:t>
            </a:r>
          </a:p>
          <a:p>
            <a:pPr lvl="1"/>
            <a:r>
              <a:rPr lang="en-US" sz="2200" dirty="0"/>
              <a:t>Employment First</a:t>
            </a:r>
          </a:p>
          <a:p>
            <a:pPr lvl="1"/>
            <a:r>
              <a:rPr lang="en-US" sz="2200" dirty="0"/>
              <a:t>Setting high expectations for people with disabilities </a:t>
            </a:r>
          </a:p>
          <a:p>
            <a:pPr marL="27432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2666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D6BEE-8706-4D29-81B4-C3FFF4C09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FCC9A-6C50-4504-AD4E-FD1037A84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Time-limited workgroups for 3 out of the 4 committees.</a:t>
            </a:r>
          </a:p>
          <a:p>
            <a:r>
              <a:rPr lang="en-US" sz="2400" dirty="0"/>
              <a:t>Able SC Ticket to Work funding for staff time.</a:t>
            </a:r>
          </a:p>
          <a:p>
            <a:r>
              <a:rPr lang="en-US" sz="2400" dirty="0"/>
              <a:t>Employer Summit revenue. </a:t>
            </a:r>
          </a:p>
          <a:p>
            <a:r>
              <a:rPr lang="en-US" sz="2400" dirty="0"/>
              <a:t>Benefits and Employer trainings online.</a:t>
            </a:r>
          </a:p>
          <a:p>
            <a:r>
              <a:rPr lang="en-US" sz="2400" dirty="0"/>
              <a:t>Partners involvement without additional funding. </a:t>
            </a:r>
          </a:p>
          <a:p>
            <a:r>
              <a:rPr lang="en-US" sz="2400" dirty="0"/>
              <a:t>Sharing knowledge/best practices</a:t>
            </a:r>
          </a:p>
          <a:p>
            <a:pPr lvl="2"/>
            <a:r>
              <a:rPr lang="en-US" sz="2000" dirty="0"/>
              <a:t>Pilot program-Community of Practice</a:t>
            </a:r>
          </a:p>
          <a:p>
            <a:pPr lvl="2"/>
            <a:r>
              <a:rPr lang="en-US" sz="2000" dirty="0"/>
              <a:t>SC APSE-Community of Practice</a:t>
            </a:r>
          </a:p>
          <a:p>
            <a:pPr lvl="2"/>
            <a:r>
              <a:rPr lang="en-US" sz="2000" dirty="0"/>
              <a:t>Several presentations on SPED/CTE collaboration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4871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2E52A-EF4A-4D6B-B2D2-43F67844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0750F-B625-486F-A9D9-2D7CE7EDC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71400" lvl="8" indent="0">
              <a:buNone/>
            </a:pPr>
            <a:r>
              <a:rPr lang="en-US" sz="2400" dirty="0"/>
              <a:t>		Sandy Jordan</a:t>
            </a:r>
          </a:p>
          <a:p>
            <a:pPr marL="2271400" lvl="8" indent="0">
              <a:buNone/>
            </a:pPr>
            <a:endParaRPr lang="en-US" sz="2400" dirty="0"/>
          </a:p>
          <a:p>
            <a:pPr marL="2271400" lvl="8" indent="0">
              <a:buNone/>
            </a:pPr>
            <a:r>
              <a:rPr lang="en-US" sz="2400" dirty="0"/>
              <a:t>	Email: </a:t>
            </a:r>
            <a:r>
              <a:rPr lang="en-US" sz="2400" dirty="0">
                <a:hlinkClick r:id="rId2"/>
              </a:rPr>
              <a:t>sjordan@able-sc.org</a:t>
            </a:r>
            <a:r>
              <a:rPr lang="en-US" sz="2400" dirty="0"/>
              <a:t>  </a:t>
            </a:r>
          </a:p>
          <a:p>
            <a:pPr marL="2271400" lvl="8" indent="0">
              <a:buNone/>
            </a:pPr>
            <a:endParaRPr lang="en-US" sz="2400" dirty="0"/>
          </a:p>
          <a:p>
            <a:pPr marL="2271400" lvl="8" indent="0">
              <a:buNone/>
            </a:pPr>
            <a:r>
              <a:rPr lang="en-US" sz="2400" b="1" dirty="0"/>
              <a:t>		Hire Me SC</a:t>
            </a:r>
          </a:p>
          <a:p>
            <a:pPr marL="2271400" lvl="8" indent="0">
              <a:buNone/>
            </a:pPr>
            <a:endParaRPr lang="en-US" sz="2400" b="1" dirty="0"/>
          </a:p>
          <a:p>
            <a:pPr marL="2271400" lvl="8" indent="0">
              <a:buNone/>
            </a:pPr>
            <a:r>
              <a:rPr lang="en-US" sz="2400" dirty="0"/>
              <a:t>Website: </a:t>
            </a:r>
            <a:r>
              <a:rPr lang="en-US" sz="2400" dirty="0">
                <a:hlinkClick r:id="rId3"/>
              </a:rPr>
              <a:t>www.hiremesc.org</a:t>
            </a:r>
            <a:r>
              <a:rPr lang="en-US" sz="2400" dirty="0"/>
              <a:t> </a:t>
            </a:r>
          </a:p>
          <a:p>
            <a:pPr marL="2271400" lvl="8" indent="0">
              <a:buNone/>
            </a:pPr>
            <a:r>
              <a:rPr lang="en-US" sz="2400" dirty="0"/>
              <a:t>Facebook: </a:t>
            </a:r>
            <a:r>
              <a:rPr lang="en-US" sz="2400" dirty="0">
                <a:hlinkClick r:id="rId4"/>
              </a:rPr>
              <a:t>https://www.facebook.com/HireMeSC</a:t>
            </a:r>
            <a:endParaRPr lang="en-US" sz="2400" dirty="0"/>
          </a:p>
          <a:p>
            <a:pPr marL="2271400" lvl="8" indent="0">
              <a:buNone/>
            </a:pPr>
            <a:r>
              <a:rPr lang="en-US" sz="2400" dirty="0"/>
              <a:t>Instagram: </a:t>
            </a:r>
            <a:r>
              <a:rPr lang="en-US" sz="2400" dirty="0">
                <a:hlinkClick r:id="rId5"/>
              </a:rPr>
              <a:t>https://www.instagram.com/hire_me_sc</a:t>
            </a:r>
            <a:r>
              <a:rPr lang="en-US" sz="2400" dirty="0"/>
              <a:t> </a:t>
            </a:r>
          </a:p>
          <a:p>
            <a:pPr marL="1971400" lvl="7" indent="0">
              <a:buNone/>
            </a:pPr>
            <a:r>
              <a:rPr lang="en-US" dirty="0"/>
              <a:t>      </a:t>
            </a:r>
            <a:r>
              <a:rPr lang="en-US" sz="2400" dirty="0"/>
              <a:t>Twitter: </a:t>
            </a:r>
            <a:r>
              <a:rPr lang="en-US" sz="2400" dirty="0">
                <a:hlinkClick r:id="rId6"/>
              </a:rPr>
              <a:t>https://twitter.com/hiremesc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9801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8587" y="546282"/>
            <a:ext cx="9729788" cy="1676400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n w="3175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BRAG n STEAL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6" y="91147"/>
            <a:ext cx="860702" cy="910271"/>
          </a:xfrm>
        </p:spPr>
      </p:pic>
      <p:sp>
        <p:nvSpPr>
          <p:cNvPr id="5" name="Rectangle 4"/>
          <p:cNvSpPr/>
          <p:nvPr/>
        </p:nvSpPr>
        <p:spPr>
          <a:xfrm>
            <a:off x="646820" y="3661425"/>
            <a:ext cx="54626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5400" b="1" dirty="0">
                <a:ln w="254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Centers for IL</a:t>
            </a:r>
            <a:endParaRPr lang="en-US" sz="5400" b="1" dirty="0">
              <a:ln w="254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820" y="4584755"/>
            <a:ext cx="3246851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685800" lvl="0" indent="-685800" algn="ctr">
              <a:buFont typeface="Arial" panose="020B0604020202020204" pitchFamily="34" charset="0"/>
              <a:buChar char="•"/>
            </a:pPr>
            <a:r>
              <a:rPr lang="en-US" sz="5400" b="1" dirty="0">
                <a:ln w="254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Guests</a:t>
            </a:r>
            <a:endParaRPr lang="en-US" sz="5400" b="1" dirty="0">
              <a:ln w="254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46820" y="2230801"/>
            <a:ext cx="8243887" cy="0"/>
          </a:xfrm>
          <a:prstGeom prst="line">
            <a:avLst/>
          </a:prstGeom>
          <a:ln w="4445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46820" y="2684347"/>
            <a:ext cx="62040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0" indent="-685800" algn="ctr">
              <a:buFont typeface="Arial" panose="020B0604020202020204" pitchFamily="34" charset="0"/>
              <a:buChar char="•"/>
            </a:pPr>
            <a:r>
              <a:rPr lang="en-US" sz="5400" b="1" dirty="0">
                <a:ln w="25400" cmpd="sng">
                  <a:solidFill>
                    <a:srgbClr val="2E83C3">
                      <a:lumMod val="75000"/>
                    </a:srgbClr>
                  </a:solidFill>
                  <a:prstDash val="solid"/>
                </a:ln>
                <a:solidFill>
                  <a:srgbClr val="5FCBEF">
                    <a:lumMod val="20000"/>
                    <a:lumOff val="80000"/>
                  </a:srgb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Board Members</a:t>
            </a:r>
            <a:endParaRPr lang="en-US" sz="5400" b="1" dirty="0">
              <a:ln w="25400" cmpd="sng">
                <a:solidFill>
                  <a:srgbClr val="2E83C3">
                    <a:lumMod val="75000"/>
                  </a:srgbClr>
                </a:solidFill>
                <a:prstDash val="solid"/>
              </a:ln>
              <a:solidFill>
                <a:srgbClr val="5FCBEF">
                  <a:lumMod val="20000"/>
                  <a:lumOff val="80000"/>
                </a:srgb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914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485427"/>
            <a:ext cx="9559752" cy="799070"/>
          </a:xfrm>
        </p:spPr>
        <p:txBody>
          <a:bodyPr>
            <a:noAutofit/>
          </a:bodyPr>
          <a:lstStyle/>
          <a:p>
            <a:pPr algn="ctr"/>
            <a:r>
              <a:rPr lang="en-US" sz="5400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NEXT MEETING LOCATION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6" y="91147"/>
            <a:ext cx="860702" cy="910271"/>
          </a:xfrm>
        </p:spPr>
      </p:pic>
      <p:sp>
        <p:nvSpPr>
          <p:cNvPr id="6" name="TextBox 5"/>
          <p:cNvSpPr txBox="1"/>
          <p:nvPr/>
        </p:nvSpPr>
        <p:spPr>
          <a:xfrm>
            <a:off x="478437" y="2613111"/>
            <a:ext cx="8935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Spring Teleconference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Date TBD</a:t>
            </a:r>
          </a:p>
        </p:txBody>
      </p:sp>
    </p:spTree>
    <p:extLst>
      <p:ext uri="{BB962C8B-B14F-4D97-AF65-F5344CB8AC3E}">
        <p14:creationId xmlns:p14="http://schemas.microsoft.com/office/powerpoint/2010/main" val="231359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1517061"/>
            <a:ext cx="9515474" cy="2532614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THANK YOU </a:t>
            </a:r>
            <a:b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for your continued hard work!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6" y="91147"/>
            <a:ext cx="860702" cy="910271"/>
          </a:xfrm>
        </p:spPr>
      </p:pic>
    </p:spTree>
    <p:extLst>
      <p:ext uri="{BB962C8B-B14F-4D97-AF65-F5344CB8AC3E}">
        <p14:creationId xmlns:p14="http://schemas.microsoft.com/office/powerpoint/2010/main" val="28002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814" y="4102417"/>
            <a:ext cx="8957675" cy="109689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CALL TO ORDER – Shelia Kitchens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66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814" y="4102417"/>
            <a:ext cx="8957675" cy="109689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ROLL CALL – Shelly Simmons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55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22" y="1459561"/>
            <a:ext cx="10016952" cy="2313282"/>
          </a:xfrm>
        </p:spPr>
        <p:txBody>
          <a:bodyPr>
            <a:normAutofit/>
          </a:bodyPr>
          <a:lstStyle/>
          <a:p>
            <a:r>
              <a:rPr lang="en-US" sz="6000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REVIEW AND APPROVE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6" y="91147"/>
            <a:ext cx="860702" cy="910271"/>
          </a:xfrm>
        </p:spPr>
      </p:pic>
      <p:sp>
        <p:nvSpPr>
          <p:cNvPr id="6" name="TextBox 5"/>
          <p:cNvSpPr txBox="1"/>
          <p:nvPr/>
        </p:nvSpPr>
        <p:spPr>
          <a:xfrm>
            <a:off x="348722" y="2849513"/>
            <a:ext cx="69074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   Current Agenda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   Previous Minutes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1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814" y="4102417"/>
            <a:ext cx="8957675" cy="109689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PROJECT INDEPENDENCE – Kay McGill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8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814" y="4102417"/>
            <a:ext cx="8957675" cy="109689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BUDGET REVIEW – Rebecca Ramage-Tuttle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" y="1804503"/>
            <a:ext cx="8454494" cy="18354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5452" y="3865990"/>
            <a:ext cx="8454494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94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6" y="91147"/>
            <a:ext cx="860702" cy="91027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A9453E-C26E-4AA4-913D-C7E76FFEA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11" y="91147"/>
            <a:ext cx="7783757" cy="624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07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6" y="91147"/>
            <a:ext cx="860702" cy="91027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AA4AE4-A22C-4281-84CC-1F93302D5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61" y="206546"/>
            <a:ext cx="7825961" cy="573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72682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13554</TotalTime>
  <Words>1102</Words>
  <Application>Microsoft Office PowerPoint</Application>
  <PresentationFormat>Widescreen</PresentationFormat>
  <Paragraphs>176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Arial Rounded MT Bold</vt:lpstr>
      <vt:lpstr>Calibri</vt:lpstr>
      <vt:lpstr>Calibri Light</vt:lpstr>
      <vt:lpstr>Century Gothic</vt:lpstr>
      <vt:lpstr>Garamond</vt:lpstr>
      <vt:lpstr>Helvetica Neue</vt:lpstr>
      <vt:lpstr>Trebuchet MS</vt:lpstr>
      <vt:lpstr>Wingdings</vt:lpstr>
      <vt:lpstr>Wingdings 3</vt:lpstr>
      <vt:lpstr>Facet</vt:lpstr>
      <vt:lpstr>1_Office Theme</vt:lpstr>
      <vt:lpstr>Savon</vt:lpstr>
      <vt:lpstr>Office Theme</vt:lpstr>
      <vt:lpstr> </vt:lpstr>
      <vt:lpstr>TODAY’S AGENDA</vt:lpstr>
      <vt:lpstr> </vt:lpstr>
      <vt:lpstr> </vt:lpstr>
      <vt:lpstr>REVIEW AND APPROVE</vt:lpstr>
      <vt:lpstr> </vt:lpstr>
      <vt:lpstr> </vt:lpstr>
      <vt:lpstr>PowerPoint Presentation</vt:lpstr>
      <vt:lpstr>PowerPoint Presentation</vt:lpstr>
      <vt:lpstr> </vt:lpstr>
      <vt:lpstr> </vt:lpstr>
      <vt:lpstr> </vt:lpstr>
      <vt:lpstr>Agency SWOT Analysis</vt:lpstr>
      <vt:lpstr> </vt:lpstr>
      <vt:lpstr> </vt:lpstr>
      <vt:lpstr>Hire Me SC  </vt:lpstr>
      <vt:lpstr>What is Hire Me SC? </vt:lpstr>
      <vt:lpstr>SC Employment First Initiative </vt:lpstr>
      <vt:lpstr>Partners </vt:lpstr>
      <vt:lpstr>Real Work with Partners</vt:lpstr>
      <vt:lpstr>Systems Mapping</vt:lpstr>
      <vt:lpstr>Journey Mapping</vt:lpstr>
      <vt:lpstr>In Retrospect </vt:lpstr>
      <vt:lpstr>High Importance </vt:lpstr>
      <vt:lpstr>Sustainability </vt:lpstr>
      <vt:lpstr>Questions?</vt:lpstr>
      <vt:lpstr>BRAG n STEAL</vt:lpstr>
      <vt:lpstr>NEXT MEETING LOCATION</vt:lpstr>
      <vt:lpstr>THANK YOU  for your continued hard work!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Kelly</dc:creator>
  <cp:lastModifiedBy>Kelly Rhyne</cp:lastModifiedBy>
  <cp:revision>56</cp:revision>
  <dcterms:created xsi:type="dcterms:W3CDTF">2019-01-14T17:28:16Z</dcterms:created>
  <dcterms:modified xsi:type="dcterms:W3CDTF">2021-01-21T02:07:14Z</dcterms:modified>
</cp:coreProperties>
</file>