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notesMasterIdLst>
    <p:notesMasterId r:id="rId17"/>
  </p:notesMasterIdLst>
  <p:sldIdLst>
    <p:sldId id="256" r:id="rId2"/>
    <p:sldId id="290" r:id="rId3"/>
    <p:sldId id="291" r:id="rId4"/>
    <p:sldId id="257" r:id="rId5"/>
    <p:sldId id="259" r:id="rId6"/>
    <p:sldId id="298" r:id="rId7"/>
    <p:sldId id="300" r:id="rId8"/>
    <p:sldId id="294" r:id="rId9"/>
    <p:sldId id="296" r:id="rId10"/>
    <p:sldId id="301" r:id="rId11"/>
    <p:sldId id="302" r:id="rId12"/>
    <p:sldId id="303" r:id="rId13"/>
    <p:sldId id="268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3" autoAdjust="0"/>
  </p:normalViewPr>
  <p:slideViewPr>
    <p:cSldViewPr snapToGrid="0">
      <p:cViewPr varScale="1">
        <p:scale>
          <a:sx n="79" d="100"/>
          <a:sy n="79" d="100"/>
        </p:scale>
        <p:origin x="3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D0AD9-6BC4-40D1-B887-FDEE4AF6583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C559C-E582-4846-8D87-F73B44F4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C559C-E582-4846-8D87-F73B44F483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96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9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261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8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3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4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4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9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4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9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8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0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2" y="4102417"/>
            <a:ext cx="7976174" cy="1096899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JANUARY 2025 -  BOARD MEETING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2238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D04A4-129D-35EB-A6C1-32ED1B843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2983-E330-FD19-69F8-18C9DC7C4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D94F1-4A28-4C3E-BB65-0E2BCDC89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52" y="4102417"/>
            <a:ext cx="9260226" cy="1096899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20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Enable Work</a:t>
            </a:r>
          </a:p>
          <a:p>
            <a:pPr algn="l"/>
            <a:endParaRPr lang="en-US" sz="208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2057E-AD89-3E66-589A-0DD5C5951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9C8870-4C17-C78F-F60A-F2D34FAA81CF}"/>
              </a:ext>
            </a:extLst>
          </p:cNvPr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54233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84C05-AC34-20AE-47EF-BA4DBBE21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28FF-AEBE-2EFF-CF91-789479175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98B17-0969-06AE-8135-581DE17EF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52" y="4102417"/>
            <a:ext cx="9882795" cy="109689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0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HAP - Home Access Program</a:t>
            </a:r>
          </a:p>
          <a:p>
            <a:pPr algn="l"/>
            <a:endParaRPr lang="en-US" sz="208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BCA54-28FE-2019-A3A9-F6224F1AB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0165D3-FAC4-B227-5F92-57BD630AC6E1}"/>
              </a:ext>
            </a:extLst>
          </p:cNvPr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26416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B6CA15-AA49-0199-1CC8-6D9AECB9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99" y="0"/>
            <a:ext cx="8801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6639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30" y="2679882"/>
            <a:ext cx="9729788" cy="1676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n w="317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BRAG &amp; STEAL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7" name="Rectangle 6"/>
          <p:cNvSpPr/>
          <p:nvPr/>
        </p:nvSpPr>
        <p:spPr>
          <a:xfrm>
            <a:off x="2177878" y="4584755"/>
            <a:ext cx="184731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endParaRPr lang="en-US" sz="5400" b="1" dirty="0">
              <a:ln w="254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1491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485427"/>
            <a:ext cx="9559752" cy="79907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Next Meeting &amp; Adjournment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</p:spTree>
    <p:extLst>
      <p:ext uri="{BB962C8B-B14F-4D97-AF65-F5344CB8AC3E}">
        <p14:creationId xmlns:p14="http://schemas.microsoft.com/office/powerpoint/2010/main" val="2313590445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517061"/>
            <a:ext cx="9515474" cy="2532614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THANK YOU </a:t>
            </a:r>
            <a:b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your continued hard work!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</p:spTree>
    <p:extLst>
      <p:ext uri="{BB962C8B-B14F-4D97-AF65-F5344CB8AC3E}">
        <p14:creationId xmlns:p14="http://schemas.microsoft.com/office/powerpoint/2010/main" val="280021907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814" y="4102417"/>
            <a:ext cx="8957675" cy="1096899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CALL TO ORDER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66465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814" y="4102417"/>
            <a:ext cx="8957675" cy="1096899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ROLL  CALL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5409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45" y="498164"/>
            <a:ext cx="8596668" cy="1006507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TODAY’S AGENDA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400051" y="1504671"/>
            <a:ext cx="96486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Call to Order – Shelia Kitchens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Roll Call – Shelly Simmons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Review &amp; Adoption of Agenda – Shelia Kitchens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Review &amp; Adoption of Minutes - Shelia Kitchens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Board Presentation – Kim McKnight, GA Department of Community Health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Budget Review – Becky Ramage-Tuttle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Executive Director’s Report – Shelly Simmons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Brag &amp; Steal Reports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Next Meeting &amp; Adjournment – Shelia Kitchens</a:t>
            </a:r>
          </a:p>
        </p:txBody>
      </p:sp>
    </p:spTree>
    <p:extLst>
      <p:ext uri="{BB962C8B-B14F-4D97-AF65-F5344CB8AC3E}">
        <p14:creationId xmlns:p14="http://schemas.microsoft.com/office/powerpoint/2010/main" val="298839141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22" y="1459561"/>
            <a:ext cx="10016952" cy="2313282"/>
          </a:xfrm>
        </p:spPr>
        <p:txBody>
          <a:bodyPr>
            <a:normAutofit/>
          </a:bodyPr>
          <a:lstStyle/>
          <a:p>
            <a:r>
              <a:rPr lang="en-US" sz="60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REVIEW AND APPROVE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348722" y="2849513"/>
            <a:ext cx="76765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i="1" dirty="0">
                <a:latin typeface="Arial Rounded MT Bold" panose="020F0704030504030204" pitchFamily="34" charset="0"/>
                <a:cs typeface="Arial" panose="020B0604020202020204" pitchFamily="34" charset="0"/>
              </a:rPr>
              <a:t>Current Agenda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i="1" dirty="0">
                <a:latin typeface="Arial Rounded MT Bold" panose="020F0704030504030204" pitchFamily="34" charset="0"/>
                <a:cs typeface="Arial" panose="020B0604020202020204" pitchFamily="34" charset="0"/>
              </a:rPr>
              <a:t>Previous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126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6"/>
            <a:ext cx="8454494" cy="223188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77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Board Presentation</a:t>
            </a:r>
          </a:p>
          <a:p>
            <a:pPr algn="l"/>
            <a:r>
              <a:rPr lang="en-US" sz="77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Kim McKnight</a:t>
            </a:r>
          </a:p>
          <a:p>
            <a:pPr algn="l"/>
            <a:r>
              <a:rPr lang="en-US" sz="5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GA Department of Community Health</a:t>
            </a:r>
            <a:endParaRPr lang="en-US" sz="58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1764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4B8B1-D2FB-A814-22A1-0F725641B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20E2-D234-54C6-83FA-238096F6F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91B8F-E27B-56A2-FCD0-1FDBD334C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51" y="4102416"/>
            <a:ext cx="8454494" cy="2231881"/>
          </a:xfrm>
        </p:spPr>
        <p:txBody>
          <a:bodyPr>
            <a:normAutofit/>
          </a:bodyPr>
          <a:lstStyle/>
          <a:p>
            <a:pPr algn="l"/>
            <a:r>
              <a:rPr lang="en-US" sz="77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Budget Review </a:t>
            </a:r>
          </a:p>
          <a:p>
            <a:pPr algn="l"/>
            <a:endParaRPr lang="en-US" sz="77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algn="l"/>
            <a:endParaRPr lang="en-US" sz="58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9F12A-8C27-91D8-F712-988AF5758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02CD34-EFED-B01F-165C-64E0EFB778A1}"/>
              </a:ext>
            </a:extLst>
          </p:cNvPr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9368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D6AFC1-7D8A-CC1A-CA74-B0FF57C48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11" y="1459148"/>
            <a:ext cx="11187941" cy="452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621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2" y="4102417"/>
            <a:ext cx="9260226" cy="109689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0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Executive Director’s Report</a:t>
            </a:r>
          </a:p>
          <a:p>
            <a:pPr algn="l"/>
            <a:endParaRPr lang="en-US" sz="208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814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14962</TotalTime>
  <Words>125</Words>
  <Application>Microsoft Office PowerPoint</Application>
  <PresentationFormat>Widescreen</PresentationFormat>
  <Paragraphs>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Trebuchet MS</vt:lpstr>
      <vt:lpstr>Wingdings 3</vt:lpstr>
      <vt:lpstr>Facet</vt:lpstr>
      <vt:lpstr> </vt:lpstr>
      <vt:lpstr> </vt:lpstr>
      <vt:lpstr> </vt:lpstr>
      <vt:lpstr>TODAY’S AGENDA</vt:lpstr>
      <vt:lpstr>REVIEW AND APPROVE</vt:lpstr>
      <vt:lpstr> </vt:lpstr>
      <vt:lpstr> </vt:lpstr>
      <vt:lpstr>PowerPoint Presentation</vt:lpstr>
      <vt:lpstr> </vt:lpstr>
      <vt:lpstr> </vt:lpstr>
      <vt:lpstr> </vt:lpstr>
      <vt:lpstr>PowerPoint Presentation</vt:lpstr>
      <vt:lpstr>BRAG &amp; STEAL</vt:lpstr>
      <vt:lpstr>Next Meeting &amp; Adjournment</vt:lpstr>
      <vt:lpstr>THANK YOU  for your continued hard work!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Kelly</dc:creator>
  <cp:lastModifiedBy>George Tuttle</cp:lastModifiedBy>
  <cp:revision>88</cp:revision>
  <dcterms:created xsi:type="dcterms:W3CDTF">2019-01-14T17:28:16Z</dcterms:created>
  <dcterms:modified xsi:type="dcterms:W3CDTF">2025-01-23T03:44:40Z</dcterms:modified>
</cp:coreProperties>
</file>