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6" r:id="rId1"/>
  </p:sldMasterIdLst>
  <p:notesMasterIdLst>
    <p:notesMasterId r:id="rId14"/>
  </p:notesMasterIdLst>
  <p:sldIdLst>
    <p:sldId id="256" r:id="rId2"/>
    <p:sldId id="290" r:id="rId3"/>
    <p:sldId id="291" r:id="rId4"/>
    <p:sldId id="257" r:id="rId5"/>
    <p:sldId id="259" r:id="rId6"/>
    <p:sldId id="300" r:id="rId7"/>
    <p:sldId id="294" r:id="rId8"/>
    <p:sldId id="298" r:id="rId9"/>
    <p:sldId id="296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D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296482-7014-436D-8EEF-BC2DD50BED39}" v="1" dt="2025-04-15T14:33:50.9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83" autoAdjust="0"/>
  </p:normalViewPr>
  <p:slideViewPr>
    <p:cSldViewPr snapToGrid="0">
      <p:cViewPr varScale="1">
        <p:scale>
          <a:sx n="81" d="100"/>
          <a:sy n="81" d="100"/>
        </p:scale>
        <p:origin x="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D0AD9-6BC4-40D1-B887-FDEE4AF65838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C559C-E582-4846-8D87-F73B44F4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7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C559C-E582-4846-8D87-F73B44F483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0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33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9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5763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84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401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32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23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09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3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4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79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5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2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7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8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2" y="4102417"/>
            <a:ext cx="7976174" cy="1096899"/>
          </a:xfrm>
        </p:spPr>
        <p:txBody>
          <a:bodyPr>
            <a:noAutofit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APRIL 2025</a:t>
            </a:r>
          </a:p>
          <a:p>
            <a:pPr algn="l"/>
            <a:r>
              <a:rPr lang="en-US" sz="60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  BOARD MEETING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322385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330" y="2679882"/>
            <a:ext cx="9729788" cy="1676400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n w="3175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BRAG &amp; STEAL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sp>
        <p:nvSpPr>
          <p:cNvPr id="7" name="Rectangle 6"/>
          <p:cNvSpPr/>
          <p:nvPr/>
        </p:nvSpPr>
        <p:spPr>
          <a:xfrm>
            <a:off x="2177878" y="4584755"/>
            <a:ext cx="184731" cy="92333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/>
            <a:endParaRPr lang="en-US" sz="5400" b="1" dirty="0">
              <a:ln w="254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14910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1485427"/>
            <a:ext cx="9559752" cy="799070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Next Meeting &amp; Adjournment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</p:spTree>
    <p:extLst>
      <p:ext uri="{BB962C8B-B14F-4D97-AF65-F5344CB8AC3E}">
        <p14:creationId xmlns:p14="http://schemas.microsoft.com/office/powerpoint/2010/main" val="2313590445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517061"/>
            <a:ext cx="9515474" cy="2532614"/>
          </a:xfrm>
        </p:spPr>
        <p:txBody>
          <a:bodyPr>
            <a:noAutofit/>
          </a:bodyPr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THANK YOU </a:t>
            </a:r>
            <a:br>
              <a:rPr lang="en-US" sz="8000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en-US" sz="8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for your continued hard work!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</p:spTree>
    <p:extLst>
      <p:ext uri="{BB962C8B-B14F-4D97-AF65-F5344CB8AC3E}">
        <p14:creationId xmlns:p14="http://schemas.microsoft.com/office/powerpoint/2010/main" val="280021907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814" y="4102417"/>
            <a:ext cx="8957675" cy="1096899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CALL TO ORDER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66465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814" y="4102417"/>
            <a:ext cx="8957675" cy="1096899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ROLL  CALL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55409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945" y="498164"/>
            <a:ext cx="8596668" cy="1006507"/>
          </a:xfrm>
        </p:spPr>
        <p:txBody>
          <a:bodyPr>
            <a:normAutofit/>
          </a:bodyPr>
          <a:lstStyle/>
          <a:p>
            <a:pPr algn="ctr"/>
            <a:r>
              <a:rPr lang="en-US" sz="54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TODAY’S AGENDA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sp>
        <p:nvSpPr>
          <p:cNvPr id="6" name="TextBox 5"/>
          <p:cNvSpPr txBox="1"/>
          <p:nvPr/>
        </p:nvSpPr>
        <p:spPr>
          <a:xfrm>
            <a:off x="463425" y="1903024"/>
            <a:ext cx="9648621" cy="4298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Call to Order</a:t>
            </a:r>
          </a:p>
          <a:p>
            <a:pPr marL="342900" marR="0" lvl="0" indent="-342900"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Roll Call</a:t>
            </a:r>
          </a:p>
          <a:p>
            <a:pPr marL="342900" marR="0" lvl="0" indent="-342900"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Review and Approval of Agenda</a:t>
            </a:r>
          </a:p>
          <a:p>
            <a:pPr marL="342900" marR="0" lvl="0" indent="-342900"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Review and Approval of Minutes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Budget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Board Presentation – ITS4US Project 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Executive Director’s Report 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Brag &amp; Steal Reports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n-US" sz="295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Next Meeting &amp; Adjournment  </a:t>
            </a:r>
          </a:p>
        </p:txBody>
      </p:sp>
    </p:spTree>
    <p:extLst>
      <p:ext uri="{BB962C8B-B14F-4D97-AF65-F5344CB8AC3E}">
        <p14:creationId xmlns:p14="http://schemas.microsoft.com/office/powerpoint/2010/main" val="298839141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22" y="1459561"/>
            <a:ext cx="10016952" cy="2313282"/>
          </a:xfrm>
        </p:spPr>
        <p:txBody>
          <a:bodyPr>
            <a:normAutofit/>
          </a:bodyPr>
          <a:lstStyle/>
          <a:p>
            <a:r>
              <a:rPr lang="en-US" sz="6000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REVIEW AND APPROVE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sp>
        <p:nvSpPr>
          <p:cNvPr id="6" name="TextBox 5"/>
          <p:cNvSpPr txBox="1"/>
          <p:nvPr/>
        </p:nvSpPr>
        <p:spPr>
          <a:xfrm>
            <a:off x="348722" y="2849513"/>
            <a:ext cx="76765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i="1" dirty="0">
                <a:latin typeface="Arial Rounded MT Bold" panose="020F0704030504030204" pitchFamily="34" charset="0"/>
                <a:cs typeface="Arial" panose="020B0604020202020204" pitchFamily="34" charset="0"/>
              </a:rPr>
              <a:t>Current Agenda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i="1" dirty="0">
                <a:latin typeface="Arial Rounded MT Bold" panose="020F0704030504030204" pitchFamily="34" charset="0"/>
                <a:cs typeface="Arial" panose="020B0604020202020204" pitchFamily="34" charset="0"/>
              </a:rPr>
              <a:t>Previous Minutes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126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4B8B1-D2FB-A814-22A1-0F725641B0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20E2-D234-54C6-83FA-238096F6F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91B8F-E27B-56A2-FCD0-1FDBD334C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451" y="4102416"/>
            <a:ext cx="8454494" cy="2231881"/>
          </a:xfrm>
        </p:spPr>
        <p:txBody>
          <a:bodyPr>
            <a:normAutofit/>
          </a:bodyPr>
          <a:lstStyle/>
          <a:p>
            <a:pPr algn="l"/>
            <a:r>
              <a:rPr lang="en-US" sz="77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Budget Review </a:t>
            </a:r>
          </a:p>
          <a:p>
            <a:pPr algn="l"/>
            <a:endParaRPr lang="en-US" sz="77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  <a:p>
            <a:pPr algn="l"/>
            <a:endParaRPr lang="en-US" sz="5800" dirty="0"/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89F12A-8C27-91D8-F712-988AF575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02CD34-EFED-B01F-165C-64E0EFB778A1}"/>
              </a:ext>
            </a:extLst>
          </p:cNvPr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893686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36" y="91147"/>
            <a:ext cx="860702" cy="910271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ACD3C2-D228-A2E0-E462-3B5D8B142B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57" y="959963"/>
            <a:ext cx="10687354" cy="522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26214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1" y="4102416"/>
            <a:ext cx="8454494" cy="2231881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sz="77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Board Presentation: </a:t>
            </a:r>
            <a:r>
              <a:rPr lang="en-US" sz="7700" b="1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ITS4US Project</a:t>
            </a:r>
            <a:endParaRPr lang="en-US" sz="77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517641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452" y="4102417"/>
            <a:ext cx="9260226" cy="109689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20800" b="1" dirty="0">
                <a:solidFill>
                  <a:schemeClr val="tx1"/>
                </a:solidFill>
                <a:latin typeface="Arial Rounded MT Bold" panose="020F0704030504030204" pitchFamily="34" charset="0"/>
                <a:cs typeface="Calibri Light" panose="020F0302020204030204" pitchFamily="34" charset="0"/>
              </a:rPr>
              <a:t>Executive Director’s Report</a:t>
            </a:r>
          </a:p>
          <a:p>
            <a:pPr algn="l"/>
            <a:endParaRPr lang="en-US" sz="20800" dirty="0"/>
          </a:p>
          <a:p>
            <a:pPr algn="l"/>
            <a:endParaRPr lang="en-US" sz="3200" b="1" dirty="0">
              <a:solidFill>
                <a:schemeClr val="tx1"/>
              </a:solidFill>
              <a:latin typeface="Arial Rounded MT Bold" panose="020F07040305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52" y="1804503"/>
            <a:ext cx="8454494" cy="183545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95452" y="3865990"/>
            <a:ext cx="8454494" cy="4118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3814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14678</TotalTime>
  <Words>93</Words>
  <Application>Microsoft Office PowerPoint</Application>
  <PresentationFormat>Widescreen</PresentationFormat>
  <Paragraphs>31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Rounded MT Bold</vt:lpstr>
      <vt:lpstr>Calibri</vt:lpstr>
      <vt:lpstr>Trebuchet MS</vt:lpstr>
      <vt:lpstr>Wingdings 3</vt:lpstr>
      <vt:lpstr>Facet</vt:lpstr>
      <vt:lpstr> </vt:lpstr>
      <vt:lpstr> </vt:lpstr>
      <vt:lpstr> </vt:lpstr>
      <vt:lpstr>TODAY’S AGENDA</vt:lpstr>
      <vt:lpstr>REVIEW AND APPROVE</vt:lpstr>
      <vt:lpstr> </vt:lpstr>
      <vt:lpstr>PowerPoint Presentation</vt:lpstr>
      <vt:lpstr> </vt:lpstr>
      <vt:lpstr> </vt:lpstr>
      <vt:lpstr>BRAG &amp; STEAL</vt:lpstr>
      <vt:lpstr>Next Meeting &amp; Adjournment</vt:lpstr>
      <vt:lpstr>THANK YOU  for your continued hard work!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Kelly</dc:creator>
  <cp:lastModifiedBy>George Tuttle</cp:lastModifiedBy>
  <cp:revision>85</cp:revision>
  <dcterms:created xsi:type="dcterms:W3CDTF">2019-01-14T17:28:16Z</dcterms:created>
  <dcterms:modified xsi:type="dcterms:W3CDTF">2025-04-22T15:01:51Z</dcterms:modified>
</cp:coreProperties>
</file>